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5" r:id="rId105"/>
    <p:sldId id="366" r:id="rId106"/>
    <p:sldId id="367" r:id="rId107"/>
    <p:sldId id="368" r:id="rId108"/>
    <p:sldId id="369" r:id="rId109"/>
    <p:sldId id="370" r:id="rId110"/>
    <p:sldId id="372" r:id="rId111"/>
    <p:sldId id="373" r:id="rId112"/>
    <p:sldId id="374" r:id="rId113"/>
    <p:sldId id="375" r:id="rId114"/>
    <p:sldId id="376" r:id="rId115"/>
    <p:sldId id="377" r:id="rId116"/>
    <p:sldId id="378" r:id="rId117"/>
    <p:sldId id="379" r:id="rId118"/>
    <p:sldId id="380" r:id="rId119"/>
    <p:sldId id="381" r:id="rId120"/>
    <p:sldId id="383" r:id="rId121"/>
    <p:sldId id="384" r:id="rId122"/>
    <p:sldId id="385" r:id="rId123"/>
    <p:sldId id="387" r:id="rId124"/>
    <p:sldId id="388" r:id="rId125"/>
    <p:sldId id="389" r:id="rId126"/>
    <p:sldId id="390" r:id="rId127"/>
    <p:sldId id="391" r:id="rId128"/>
    <p:sldId id="392" r:id="rId129"/>
    <p:sldId id="393" r:id="rId130"/>
    <p:sldId id="395" r:id="rId131"/>
    <p:sldId id="396" r:id="rId132"/>
    <p:sldId id="397" r:id="rId133"/>
    <p:sldId id="398" r:id="rId134"/>
    <p:sldId id="399" r:id="rId135"/>
    <p:sldId id="400" r:id="rId136"/>
    <p:sldId id="401" r:id="rId137"/>
    <p:sldId id="402" r:id="rId138"/>
    <p:sldId id="404" r:id="rId139"/>
    <p:sldId id="405" r:id="rId140"/>
    <p:sldId id="406" r:id="rId141"/>
    <p:sldId id="407" r:id="rId142"/>
    <p:sldId id="408" r:id="rId143"/>
    <p:sldId id="409" r:id="rId144"/>
    <p:sldId id="410" r:id="rId145"/>
    <p:sldId id="411" r:id="rId146"/>
    <p:sldId id="412" r:id="rId147"/>
    <p:sldId id="413" r:id="rId148"/>
    <p:sldId id="414" r:id="rId149"/>
    <p:sldId id="415" r:id="rId150"/>
    <p:sldId id="416" r:id="rId151"/>
    <p:sldId id="417" r:id="rId152"/>
    <p:sldId id="419" r:id="rId153"/>
    <p:sldId id="420" r:id="rId154"/>
    <p:sldId id="421" r:id="rId155"/>
    <p:sldId id="422" r:id="rId156"/>
    <p:sldId id="423" r:id="rId157"/>
    <p:sldId id="424" r:id="rId158"/>
    <p:sldId id="425" r:id="rId159"/>
    <p:sldId id="426" r:id="rId160"/>
    <p:sldId id="427" r:id="rId161"/>
    <p:sldId id="428" r:id="rId162"/>
    <p:sldId id="429" r:id="rId163"/>
    <p:sldId id="430" r:id="rId164"/>
    <p:sldId id="431" r:id="rId165"/>
    <p:sldId id="432" r:id="rId166"/>
    <p:sldId id="433" r:id="rId167"/>
    <p:sldId id="434" r:id="rId168"/>
    <p:sldId id="435" r:id="rId169"/>
    <p:sldId id="436" r:id="rId170"/>
    <p:sldId id="437" r:id="rId171"/>
    <p:sldId id="438" r:id="rId172"/>
    <p:sldId id="439" r:id="rId173"/>
    <p:sldId id="440" r:id="rId174"/>
    <p:sldId id="441" r:id="rId175"/>
    <p:sldId id="442" r:id="rId176"/>
    <p:sldId id="443" r:id="rId177"/>
    <p:sldId id="444" r:id="rId17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9"/>
      <p:bold r:id="rId180"/>
      <p:italic r:id="rId181"/>
      <p:boldItalic r:id="rId1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font" Target="fonts/font3.fntdata"/><Relationship Id="rId186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font" Target="fonts/font2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font" Target="fonts/font1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1296151</c:v>
                </c:pt>
                <c:pt idx="1">
                  <c:v>1296847</c:v>
                </c:pt>
                <c:pt idx="2">
                  <c:v>1297781</c:v>
                </c:pt>
                <c:pt idx="3">
                  <c:v>1299529</c:v>
                </c:pt>
                <c:pt idx="4">
                  <c:v>1300364</c:v>
                </c:pt>
                <c:pt idx="5">
                  <c:v>1301496</c:v>
                </c:pt>
                <c:pt idx="6">
                  <c:v>1304056</c:v>
                </c:pt>
                <c:pt idx="7">
                  <c:v>1328300</c:v>
                </c:pt>
                <c:pt idx="8">
                  <c:v>1339164</c:v>
                </c:pt>
                <c:pt idx="9">
                  <c:v>1343340</c:v>
                </c:pt>
                <c:pt idx="10">
                  <c:v>1345502</c:v>
                </c:pt>
                <c:pt idx="11">
                  <c:v>1346960</c:v>
                </c:pt>
                <c:pt idx="12">
                  <c:v>1347623</c:v>
                </c:pt>
                <c:pt idx="13">
                  <c:v>1348320</c:v>
                </c:pt>
                <c:pt idx="14">
                  <c:v>1348912</c:v>
                </c:pt>
                <c:pt idx="15">
                  <c:v>1349595</c:v>
                </c:pt>
                <c:pt idx="16">
                  <c:v>1349882</c:v>
                </c:pt>
                <c:pt idx="17">
                  <c:v>1350223</c:v>
                </c:pt>
                <c:pt idx="18">
                  <c:v>1350532</c:v>
                </c:pt>
                <c:pt idx="19">
                  <c:v>1350787</c:v>
                </c:pt>
                <c:pt idx="20">
                  <c:v>1350973</c:v>
                </c:pt>
                <c:pt idx="21">
                  <c:v>1351383</c:v>
                </c:pt>
                <c:pt idx="22">
                  <c:v>1351655</c:v>
                </c:pt>
                <c:pt idx="23">
                  <c:v>1351797</c:v>
                </c:pt>
                <c:pt idx="24">
                  <c:v>1352006</c:v>
                </c:pt>
                <c:pt idx="25">
                  <c:v>1352302</c:v>
                </c:pt>
                <c:pt idx="26">
                  <c:v>1352714</c:v>
                </c:pt>
                <c:pt idx="27">
                  <c:v>1353070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39-486A-9C7C-FBDCE230D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2955560</c:v>
                </c:pt>
                <c:pt idx="1">
                  <c:v>2955425</c:v>
                </c:pt>
                <c:pt idx="2">
                  <c:v>2955283</c:v>
                </c:pt>
                <c:pt idx="3">
                  <c:v>2955108</c:v>
                </c:pt>
                <c:pt idx="4">
                  <c:v>2954947</c:v>
                </c:pt>
                <c:pt idx="5">
                  <c:v>2954823</c:v>
                </c:pt>
                <c:pt idx="6">
                  <c:v>2954762</c:v>
                </c:pt>
                <c:pt idx="7">
                  <c:v>2954691</c:v>
                </c:pt>
                <c:pt idx="8">
                  <c:v>2954635</c:v>
                </c:pt>
                <c:pt idx="9">
                  <c:v>2954538</c:v>
                </c:pt>
                <c:pt idx="10">
                  <c:v>2954508</c:v>
                </c:pt>
                <c:pt idx="11">
                  <c:v>2954373</c:v>
                </c:pt>
                <c:pt idx="12">
                  <c:v>2954300</c:v>
                </c:pt>
                <c:pt idx="13">
                  <c:v>2954139</c:v>
                </c:pt>
                <c:pt idx="14">
                  <c:v>2954032</c:v>
                </c:pt>
                <c:pt idx="15">
                  <c:v>2953919</c:v>
                </c:pt>
                <c:pt idx="16">
                  <c:v>2953865</c:v>
                </c:pt>
                <c:pt idx="17">
                  <c:v>2953697</c:v>
                </c:pt>
                <c:pt idx="18">
                  <c:v>2953650</c:v>
                </c:pt>
                <c:pt idx="19">
                  <c:v>2953520</c:v>
                </c:pt>
                <c:pt idx="20">
                  <c:v>2953339</c:v>
                </c:pt>
                <c:pt idx="21">
                  <c:v>2953297</c:v>
                </c:pt>
                <c:pt idx="22">
                  <c:v>2953158</c:v>
                </c:pt>
                <c:pt idx="23">
                  <c:v>2953051</c:v>
                </c:pt>
                <c:pt idx="24">
                  <c:v>2952902</c:v>
                </c:pt>
                <c:pt idx="25">
                  <c:v>2952848</c:v>
                </c:pt>
                <c:pt idx="26">
                  <c:v>2952718</c:v>
                </c:pt>
                <c:pt idx="27">
                  <c:v>2952670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39-486A-9C7C-FBDCE230D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31061078</c:v>
                </c:pt>
                <c:pt idx="1">
                  <c:v>31060086</c:v>
                </c:pt>
                <c:pt idx="2">
                  <c:v>31059141</c:v>
                </c:pt>
                <c:pt idx="3">
                  <c:v>31060952</c:v>
                </c:pt>
                <c:pt idx="4">
                  <c:v>31072597</c:v>
                </c:pt>
                <c:pt idx="5">
                  <c:v>31085028</c:v>
                </c:pt>
                <c:pt idx="6">
                  <c:v>31096462</c:v>
                </c:pt>
                <c:pt idx="7">
                  <c:v>31111084</c:v>
                </c:pt>
                <c:pt idx="8">
                  <c:v>31124021</c:v>
                </c:pt>
                <c:pt idx="9">
                  <c:v>31134581</c:v>
                </c:pt>
                <c:pt idx="10">
                  <c:v>31144224</c:v>
                </c:pt>
                <c:pt idx="11">
                  <c:v>31155723</c:v>
                </c:pt>
                <c:pt idx="12">
                  <c:v>31161521</c:v>
                </c:pt>
                <c:pt idx="13">
                  <c:v>31160286</c:v>
                </c:pt>
                <c:pt idx="14">
                  <c:v>31158534</c:v>
                </c:pt>
                <c:pt idx="15">
                  <c:v>31159956</c:v>
                </c:pt>
                <c:pt idx="16">
                  <c:v>31158926</c:v>
                </c:pt>
                <c:pt idx="17">
                  <c:v>31157790</c:v>
                </c:pt>
                <c:pt idx="18">
                  <c:v>31157070</c:v>
                </c:pt>
                <c:pt idx="19">
                  <c:v>31155719</c:v>
                </c:pt>
                <c:pt idx="20">
                  <c:v>31164185</c:v>
                </c:pt>
                <c:pt idx="21">
                  <c:v>31175166</c:v>
                </c:pt>
                <c:pt idx="22">
                  <c:v>31183969</c:v>
                </c:pt>
                <c:pt idx="23">
                  <c:v>31191109</c:v>
                </c:pt>
                <c:pt idx="24">
                  <c:v>31197903</c:v>
                </c:pt>
                <c:pt idx="25">
                  <c:v>31205752</c:v>
                </c:pt>
                <c:pt idx="26">
                  <c:v>31210076</c:v>
                </c:pt>
                <c:pt idx="27">
                  <c:v>31209388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39-486A-9C7C-FBDCE230DD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8079348</c:v>
                </c:pt>
                <c:pt idx="1">
                  <c:v>8078941</c:v>
                </c:pt>
                <c:pt idx="2">
                  <c:v>8078588</c:v>
                </c:pt>
                <c:pt idx="3">
                  <c:v>8078774</c:v>
                </c:pt>
                <c:pt idx="4">
                  <c:v>8079258</c:v>
                </c:pt>
                <c:pt idx="5">
                  <c:v>8079699</c:v>
                </c:pt>
                <c:pt idx="6">
                  <c:v>8080171</c:v>
                </c:pt>
                <c:pt idx="7">
                  <c:v>8081093</c:v>
                </c:pt>
                <c:pt idx="8">
                  <c:v>8081232</c:v>
                </c:pt>
                <c:pt idx="9">
                  <c:v>8081324</c:v>
                </c:pt>
                <c:pt idx="10">
                  <c:v>8081497</c:v>
                </c:pt>
                <c:pt idx="11">
                  <c:v>8082174</c:v>
                </c:pt>
                <c:pt idx="12">
                  <c:v>8082117</c:v>
                </c:pt>
                <c:pt idx="13">
                  <c:v>8081840</c:v>
                </c:pt>
                <c:pt idx="14">
                  <c:v>8081327</c:v>
                </c:pt>
                <c:pt idx="15">
                  <c:v>8081526</c:v>
                </c:pt>
                <c:pt idx="16">
                  <c:v>8081224</c:v>
                </c:pt>
                <c:pt idx="17">
                  <c:v>8081026</c:v>
                </c:pt>
                <c:pt idx="18">
                  <c:v>8080888</c:v>
                </c:pt>
                <c:pt idx="19">
                  <c:v>8080515</c:v>
                </c:pt>
                <c:pt idx="20">
                  <c:v>8080317</c:v>
                </c:pt>
                <c:pt idx="21">
                  <c:v>8080505</c:v>
                </c:pt>
                <c:pt idx="22">
                  <c:v>8080364</c:v>
                </c:pt>
                <c:pt idx="23">
                  <c:v>8080376</c:v>
                </c:pt>
                <c:pt idx="24">
                  <c:v>8080346</c:v>
                </c:pt>
                <c:pt idx="25">
                  <c:v>8080361</c:v>
                </c:pt>
                <c:pt idx="26">
                  <c:v>8080393</c:v>
                </c:pt>
                <c:pt idx="27">
                  <c:v>8080211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39-486A-9C7C-FBDCE230DD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11366462</c:v>
                </c:pt>
                <c:pt idx="1">
                  <c:v>11366066</c:v>
                </c:pt>
                <c:pt idx="2">
                  <c:v>11365926</c:v>
                </c:pt>
                <c:pt idx="3">
                  <c:v>11365938</c:v>
                </c:pt>
                <c:pt idx="4">
                  <c:v>11366118</c:v>
                </c:pt>
                <c:pt idx="5">
                  <c:v>11366171</c:v>
                </c:pt>
                <c:pt idx="6">
                  <c:v>11366463</c:v>
                </c:pt>
                <c:pt idx="7">
                  <c:v>11372367</c:v>
                </c:pt>
                <c:pt idx="8">
                  <c:v>11374926</c:v>
                </c:pt>
                <c:pt idx="9">
                  <c:v>11376201</c:v>
                </c:pt>
                <c:pt idx="10">
                  <c:v>11377336</c:v>
                </c:pt>
                <c:pt idx="11">
                  <c:v>11379011</c:v>
                </c:pt>
                <c:pt idx="12">
                  <c:v>11379577</c:v>
                </c:pt>
                <c:pt idx="13">
                  <c:v>11379075</c:v>
                </c:pt>
                <c:pt idx="14">
                  <c:v>11378521</c:v>
                </c:pt>
                <c:pt idx="15">
                  <c:v>11378922</c:v>
                </c:pt>
                <c:pt idx="16">
                  <c:v>11378521</c:v>
                </c:pt>
                <c:pt idx="17">
                  <c:v>11378206</c:v>
                </c:pt>
                <c:pt idx="18">
                  <c:v>11377993</c:v>
                </c:pt>
                <c:pt idx="19">
                  <c:v>11377328</c:v>
                </c:pt>
                <c:pt idx="20">
                  <c:v>11376895</c:v>
                </c:pt>
                <c:pt idx="21">
                  <c:v>11377107</c:v>
                </c:pt>
                <c:pt idx="22">
                  <c:v>11377078</c:v>
                </c:pt>
                <c:pt idx="23">
                  <c:v>11376896</c:v>
                </c:pt>
                <c:pt idx="24">
                  <c:v>11376773</c:v>
                </c:pt>
                <c:pt idx="25">
                  <c:v>11376399</c:v>
                </c:pt>
                <c:pt idx="26">
                  <c:v>11376129</c:v>
                </c:pt>
                <c:pt idx="27">
                  <c:v>11375758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39-486A-9C7C-FBDCE230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174920"/>
        <c:axId val="74176560"/>
      </c:lineChart>
      <c:dateAx>
        <c:axId val="7417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76560"/>
        <c:crosses val="autoZero"/>
        <c:auto val="1"/>
        <c:lblOffset val="100"/>
        <c:baseTimeUnit val="days"/>
      </c:dateAx>
      <c:valAx>
        <c:axId val="7417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7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@FCBayernBR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36144</c:v>
                </c:pt>
                <c:pt idx="1">
                  <c:v>36172</c:v>
                </c:pt>
                <c:pt idx="2">
                  <c:v>36186</c:v>
                </c:pt>
                <c:pt idx="3">
                  <c:v>36249</c:v>
                </c:pt>
                <c:pt idx="4">
                  <c:v>36329</c:v>
                </c:pt>
                <c:pt idx="5">
                  <c:v>36396</c:v>
                </c:pt>
                <c:pt idx="6">
                  <c:v>36410</c:v>
                </c:pt>
                <c:pt idx="7">
                  <c:v>36488</c:v>
                </c:pt>
                <c:pt idx="8">
                  <c:v>36973</c:v>
                </c:pt>
                <c:pt idx="9">
                  <c:v>37044</c:v>
                </c:pt>
                <c:pt idx="10">
                  <c:v>37093</c:v>
                </c:pt>
                <c:pt idx="11">
                  <c:v>37307</c:v>
                </c:pt>
                <c:pt idx="12">
                  <c:v>37460</c:v>
                </c:pt>
                <c:pt idx="13">
                  <c:v>37491</c:v>
                </c:pt>
                <c:pt idx="14">
                  <c:v>37519</c:v>
                </c:pt>
                <c:pt idx="15">
                  <c:v>37574</c:v>
                </c:pt>
                <c:pt idx="16">
                  <c:v>37760</c:v>
                </c:pt>
                <c:pt idx="17">
                  <c:v>37777</c:v>
                </c:pt>
                <c:pt idx="18">
                  <c:v>37827</c:v>
                </c:pt>
                <c:pt idx="19">
                  <c:v>37872</c:v>
                </c:pt>
                <c:pt idx="20">
                  <c:v>37950</c:v>
                </c:pt>
                <c:pt idx="21">
                  <c:v>37981</c:v>
                </c:pt>
                <c:pt idx="22">
                  <c:v>38148</c:v>
                </c:pt>
                <c:pt idx="23">
                  <c:v>38788</c:v>
                </c:pt>
                <c:pt idx="24">
                  <c:v>38958</c:v>
                </c:pt>
                <c:pt idx="25">
                  <c:v>39014</c:v>
                </c:pt>
                <c:pt idx="26">
                  <c:v>39077</c:v>
                </c:pt>
                <c:pt idx="27">
                  <c:v>39106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6-4421-BABB-08DA3DB486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@FCBayernEN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1843477</c:v>
                </c:pt>
                <c:pt idx="1">
                  <c:v>1844266</c:v>
                </c:pt>
                <c:pt idx="2">
                  <c:v>1844986</c:v>
                </c:pt>
                <c:pt idx="3">
                  <c:v>1845871</c:v>
                </c:pt>
                <c:pt idx="4">
                  <c:v>1846813</c:v>
                </c:pt>
                <c:pt idx="5">
                  <c:v>1848005</c:v>
                </c:pt>
                <c:pt idx="6">
                  <c:v>1849224</c:v>
                </c:pt>
                <c:pt idx="7">
                  <c:v>1850043</c:v>
                </c:pt>
                <c:pt idx="8">
                  <c:v>1851009</c:v>
                </c:pt>
                <c:pt idx="9">
                  <c:v>1851802</c:v>
                </c:pt>
                <c:pt idx="10">
                  <c:v>1852467</c:v>
                </c:pt>
                <c:pt idx="11">
                  <c:v>1854033</c:v>
                </c:pt>
                <c:pt idx="12">
                  <c:v>1855390</c:v>
                </c:pt>
                <c:pt idx="13">
                  <c:v>1855952</c:v>
                </c:pt>
                <c:pt idx="14">
                  <c:v>1856922</c:v>
                </c:pt>
                <c:pt idx="15">
                  <c:v>1858260</c:v>
                </c:pt>
                <c:pt idx="16">
                  <c:v>1859632</c:v>
                </c:pt>
                <c:pt idx="17">
                  <c:v>1860357</c:v>
                </c:pt>
                <c:pt idx="18">
                  <c:v>1861105</c:v>
                </c:pt>
                <c:pt idx="19">
                  <c:v>1861951</c:v>
                </c:pt>
                <c:pt idx="20">
                  <c:v>1862642</c:v>
                </c:pt>
                <c:pt idx="21">
                  <c:v>1863275</c:v>
                </c:pt>
                <c:pt idx="22">
                  <c:v>1864019</c:v>
                </c:pt>
                <c:pt idx="23">
                  <c:v>1865146</c:v>
                </c:pt>
                <c:pt idx="24">
                  <c:v>1866285</c:v>
                </c:pt>
                <c:pt idx="25">
                  <c:v>1867370</c:v>
                </c:pt>
                <c:pt idx="26">
                  <c:v>1868386</c:v>
                </c:pt>
                <c:pt idx="27">
                  <c:v>1869211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36-4421-BABB-08DA3DB486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@FCBayernES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849774</c:v>
                </c:pt>
                <c:pt idx="1">
                  <c:v>849994</c:v>
                </c:pt>
                <c:pt idx="2">
                  <c:v>850236</c:v>
                </c:pt>
                <c:pt idx="3">
                  <c:v>850386</c:v>
                </c:pt>
                <c:pt idx="4">
                  <c:v>850562</c:v>
                </c:pt>
                <c:pt idx="5">
                  <c:v>850792</c:v>
                </c:pt>
                <c:pt idx="6">
                  <c:v>851065</c:v>
                </c:pt>
                <c:pt idx="7">
                  <c:v>851318</c:v>
                </c:pt>
                <c:pt idx="8">
                  <c:v>851640</c:v>
                </c:pt>
                <c:pt idx="9">
                  <c:v>851858</c:v>
                </c:pt>
                <c:pt idx="10">
                  <c:v>852076</c:v>
                </c:pt>
                <c:pt idx="11">
                  <c:v>852416</c:v>
                </c:pt>
                <c:pt idx="12">
                  <c:v>852644</c:v>
                </c:pt>
                <c:pt idx="13">
                  <c:v>852863</c:v>
                </c:pt>
                <c:pt idx="14">
                  <c:v>853240</c:v>
                </c:pt>
                <c:pt idx="15">
                  <c:v>853805</c:v>
                </c:pt>
                <c:pt idx="16">
                  <c:v>854290</c:v>
                </c:pt>
                <c:pt idx="17">
                  <c:v>854576</c:v>
                </c:pt>
                <c:pt idx="18">
                  <c:v>854782</c:v>
                </c:pt>
                <c:pt idx="19">
                  <c:v>855108</c:v>
                </c:pt>
                <c:pt idx="20">
                  <c:v>855523</c:v>
                </c:pt>
                <c:pt idx="21">
                  <c:v>855949</c:v>
                </c:pt>
                <c:pt idx="22">
                  <c:v>856340</c:v>
                </c:pt>
                <c:pt idx="23">
                  <c:v>857031</c:v>
                </c:pt>
                <c:pt idx="24">
                  <c:v>857592</c:v>
                </c:pt>
                <c:pt idx="25">
                  <c:v>858031</c:v>
                </c:pt>
                <c:pt idx="26">
                  <c:v>858423</c:v>
                </c:pt>
                <c:pt idx="27">
                  <c:v>858757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36-4421-BABB-08DA3DB486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@FCBayernAr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1090801</c:v>
                </c:pt>
                <c:pt idx="1">
                  <c:v>1091785</c:v>
                </c:pt>
                <c:pt idx="2">
                  <c:v>1092847</c:v>
                </c:pt>
                <c:pt idx="3">
                  <c:v>1094158</c:v>
                </c:pt>
                <c:pt idx="4">
                  <c:v>1095331</c:v>
                </c:pt>
                <c:pt idx="5">
                  <c:v>1097161</c:v>
                </c:pt>
                <c:pt idx="6">
                  <c:v>1098525</c:v>
                </c:pt>
                <c:pt idx="7">
                  <c:v>1100114</c:v>
                </c:pt>
                <c:pt idx="8">
                  <c:v>1102922</c:v>
                </c:pt>
                <c:pt idx="9">
                  <c:v>1104292</c:v>
                </c:pt>
                <c:pt idx="10">
                  <c:v>1105366</c:v>
                </c:pt>
                <c:pt idx="11">
                  <c:v>1107087</c:v>
                </c:pt>
                <c:pt idx="12">
                  <c:v>1108526</c:v>
                </c:pt>
                <c:pt idx="13">
                  <c:v>1110043</c:v>
                </c:pt>
                <c:pt idx="14">
                  <c:v>1111592</c:v>
                </c:pt>
                <c:pt idx="15">
                  <c:v>1113442</c:v>
                </c:pt>
                <c:pt idx="16">
                  <c:v>1115406</c:v>
                </c:pt>
                <c:pt idx="17">
                  <c:v>1116852</c:v>
                </c:pt>
                <c:pt idx="18">
                  <c:v>1118207</c:v>
                </c:pt>
                <c:pt idx="19">
                  <c:v>1119779</c:v>
                </c:pt>
                <c:pt idx="20">
                  <c:v>1121284</c:v>
                </c:pt>
                <c:pt idx="21">
                  <c:v>1122389</c:v>
                </c:pt>
                <c:pt idx="22">
                  <c:v>1123586</c:v>
                </c:pt>
                <c:pt idx="23">
                  <c:v>1125222</c:v>
                </c:pt>
                <c:pt idx="24">
                  <c:v>1126630</c:v>
                </c:pt>
                <c:pt idx="25">
                  <c:v>1128339</c:v>
                </c:pt>
                <c:pt idx="26">
                  <c:v>1129764</c:v>
                </c:pt>
                <c:pt idx="27">
                  <c:v>1131437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36-4421-BABB-08DA3DB486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@FCBayern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5863380</c:v>
                </c:pt>
                <c:pt idx="1">
                  <c:v>5864385</c:v>
                </c:pt>
                <c:pt idx="2">
                  <c:v>5865537</c:v>
                </c:pt>
                <c:pt idx="3">
                  <c:v>5866512</c:v>
                </c:pt>
                <c:pt idx="4">
                  <c:v>5867517</c:v>
                </c:pt>
                <c:pt idx="5">
                  <c:v>5869192</c:v>
                </c:pt>
                <c:pt idx="6">
                  <c:v>5871295</c:v>
                </c:pt>
                <c:pt idx="7">
                  <c:v>5872723</c:v>
                </c:pt>
                <c:pt idx="8">
                  <c:v>5874394</c:v>
                </c:pt>
                <c:pt idx="9">
                  <c:v>5875694</c:v>
                </c:pt>
                <c:pt idx="10">
                  <c:v>5876925</c:v>
                </c:pt>
                <c:pt idx="11">
                  <c:v>5879400</c:v>
                </c:pt>
                <c:pt idx="12">
                  <c:v>5881266</c:v>
                </c:pt>
                <c:pt idx="13">
                  <c:v>5882319</c:v>
                </c:pt>
                <c:pt idx="14">
                  <c:v>5883666</c:v>
                </c:pt>
                <c:pt idx="15">
                  <c:v>5885631</c:v>
                </c:pt>
                <c:pt idx="16">
                  <c:v>5888232</c:v>
                </c:pt>
                <c:pt idx="17">
                  <c:v>5889176</c:v>
                </c:pt>
                <c:pt idx="18">
                  <c:v>5890179</c:v>
                </c:pt>
                <c:pt idx="19">
                  <c:v>5891622</c:v>
                </c:pt>
                <c:pt idx="20">
                  <c:v>5892814</c:v>
                </c:pt>
                <c:pt idx="21">
                  <c:v>5893842</c:v>
                </c:pt>
                <c:pt idx="22">
                  <c:v>5895022</c:v>
                </c:pt>
                <c:pt idx="23">
                  <c:v>5897250</c:v>
                </c:pt>
                <c:pt idx="24">
                  <c:v>5899485</c:v>
                </c:pt>
                <c:pt idx="25">
                  <c:v>5901950</c:v>
                </c:pt>
                <c:pt idx="26">
                  <c:v>5904728</c:v>
                </c:pt>
                <c:pt idx="27">
                  <c:v>5906610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36-4421-BABB-08DA3DB486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@FCBayernUS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421809</c:v>
                </c:pt>
                <c:pt idx="1">
                  <c:v>422112</c:v>
                </c:pt>
                <c:pt idx="2">
                  <c:v>422423</c:v>
                </c:pt>
                <c:pt idx="3">
                  <c:v>422707</c:v>
                </c:pt>
                <c:pt idx="4">
                  <c:v>423033</c:v>
                </c:pt>
                <c:pt idx="5">
                  <c:v>423440</c:v>
                </c:pt>
                <c:pt idx="6">
                  <c:v>423799</c:v>
                </c:pt>
                <c:pt idx="7">
                  <c:v>424305</c:v>
                </c:pt>
                <c:pt idx="8">
                  <c:v>425783</c:v>
                </c:pt>
                <c:pt idx="9">
                  <c:v>426291</c:v>
                </c:pt>
                <c:pt idx="10">
                  <c:v>426599</c:v>
                </c:pt>
                <c:pt idx="11">
                  <c:v>427118</c:v>
                </c:pt>
                <c:pt idx="12">
                  <c:v>427471</c:v>
                </c:pt>
                <c:pt idx="13">
                  <c:v>427799</c:v>
                </c:pt>
                <c:pt idx="14">
                  <c:v>428257</c:v>
                </c:pt>
                <c:pt idx="15">
                  <c:v>428743</c:v>
                </c:pt>
                <c:pt idx="16">
                  <c:v>429248</c:v>
                </c:pt>
                <c:pt idx="17">
                  <c:v>429627</c:v>
                </c:pt>
                <c:pt idx="18">
                  <c:v>430110</c:v>
                </c:pt>
                <c:pt idx="19">
                  <c:v>430527</c:v>
                </c:pt>
                <c:pt idx="20">
                  <c:v>430961</c:v>
                </c:pt>
                <c:pt idx="21">
                  <c:v>431399</c:v>
                </c:pt>
                <c:pt idx="22">
                  <c:v>432021</c:v>
                </c:pt>
                <c:pt idx="23">
                  <c:v>432839</c:v>
                </c:pt>
                <c:pt idx="24">
                  <c:v>433500</c:v>
                </c:pt>
                <c:pt idx="25">
                  <c:v>434202</c:v>
                </c:pt>
                <c:pt idx="26">
                  <c:v>434820</c:v>
                </c:pt>
                <c:pt idx="27">
                  <c:v>435518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336-4421-BABB-08DA3DB48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443424"/>
        <c:axId val="397442768"/>
      </c:lineChart>
      <c:dateAx>
        <c:axId val="397443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2768"/>
        <c:crosses val="autoZero"/>
        <c:auto val="1"/>
        <c:lblOffset val="100"/>
        <c:baseTimeUnit val="days"/>
      </c:dateAx>
      <c:valAx>
        <c:axId val="39744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30769351</c:v>
                </c:pt>
                <c:pt idx="1">
                  <c:v>30791087</c:v>
                </c:pt>
                <c:pt idx="2">
                  <c:v>30808623</c:v>
                </c:pt>
                <c:pt idx="3">
                  <c:v>30830223</c:v>
                </c:pt>
                <c:pt idx="4">
                  <c:v>30848586</c:v>
                </c:pt>
                <c:pt idx="5">
                  <c:v>30868393</c:v>
                </c:pt>
                <c:pt idx="6">
                  <c:v>30889841</c:v>
                </c:pt>
                <c:pt idx="7">
                  <c:v>30909961</c:v>
                </c:pt>
                <c:pt idx="8">
                  <c:v>30920896</c:v>
                </c:pt>
                <c:pt idx="9">
                  <c:v>30942486</c:v>
                </c:pt>
                <c:pt idx="10">
                  <c:v>30958274</c:v>
                </c:pt>
                <c:pt idx="11">
                  <c:v>30973569</c:v>
                </c:pt>
                <c:pt idx="12">
                  <c:v>30990723</c:v>
                </c:pt>
                <c:pt idx="13">
                  <c:v>31008800</c:v>
                </c:pt>
                <c:pt idx="14">
                  <c:v>31023991</c:v>
                </c:pt>
                <c:pt idx="15">
                  <c:v>31051014</c:v>
                </c:pt>
                <c:pt idx="16">
                  <c:v>31072183</c:v>
                </c:pt>
                <c:pt idx="17">
                  <c:v>31086120</c:v>
                </c:pt>
                <c:pt idx="18">
                  <c:v>31101614</c:v>
                </c:pt>
                <c:pt idx="19">
                  <c:v>31118661</c:v>
                </c:pt>
                <c:pt idx="20">
                  <c:v>31134657</c:v>
                </c:pt>
                <c:pt idx="21">
                  <c:v>31147285</c:v>
                </c:pt>
                <c:pt idx="22">
                  <c:v>31161632</c:v>
                </c:pt>
                <c:pt idx="23">
                  <c:v>31180124</c:v>
                </c:pt>
                <c:pt idx="24">
                  <c:v>31198679</c:v>
                </c:pt>
                <c:pt idx="25">
                  <c:v>31213083</c:v>
                </c:pt>
                <c:pt idx="26">
                  <c:v>31227028</c:v>
                </c:pt>
                <c:pt idx="27">
                  <c:v>31242898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82-4DF8-B1D7-CB4E30DAE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12312"/>
        <c:axId val="332666152"/>
      </c:lineChart>
      <c:dateAx>
        <c:axId val="33441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66152"/>
        <c:crosses val="autoZero"/>
        <c:auto val="1"/>
        <c:lblOffset val="100"/>
        <c:baseTimeUnit val="days"/>
      </c:dateAx>
      <c:valAx>
        <c:axId val="3326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1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München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95013</c:v>
                </c:pt>
                <c:pt idx="1">
                  <c:v>95111</c:v>
                </c:pt>
                <c:pt idx="2">
                  <c:v>95190</c:v>
                </c:pt>
                <c:pt idx="3">
                  <c:v>95243</c:v>
                </c:pt>
                <c:pt idx="4">
                  <c:v>95307</c:v>
                </c:pt>
                <c:pt idx="5">
                  <c:v>95348</c:v>
                </c:pt>
                <c:pt idx="6">
                  <c:v>95430</c:v>
                </c:pt>
                <c:pt idx="7">
                  <c:v>95523</c:v>
                </c:pt>
                <c:pt idx="8">
                  <c:v>95604</c:v>
                </c:pt>
                <c:pt idx="9">
                  <c:v>95764</c:v>
                </c:pt>
                <c:pt idx="10">
                  <c:v>95907</c:v>
                </c:pt>
                <c:pt idx="11">
                  <c:v>95963</c:v>
                </c:pt>
                <c:pt idx="12">
                  <c:v>96020</c:v>
                </c:pt>
                <c:pt idx="13">
                  <c:v>96111</c:v>
                </c:pt>
                <c:pt idx="14">
                  <c:v>96207</c:v>
                </c:pt>
                <c:pt idx="15">
                  <c:v>96293</c:v>
                </c:pt>
                <c:pt idx="16">
                  <c:v>96386</c:v>
                </c:pt>
                <c:pt idx="17">
                  <c:v>96440</c:v>
                </c:pt>
                <c:pt idx="18">
                  <c:v>96486</c:v>
                </c:pt>
                <c:pt idx="19">
                  <c:v>96519</c:v>
                </c:pt>
                <c:pt idx="20">
                  <c:v>96582</c:v>
                </c:pt>
                <c:pt idx="21">
                  <c:v>96645</c:v>
                </c:pt>
                <c:pt idx="22">
                  <c:v>96701</c:v>
                </c:pt>
                <c:pt idx="23">
                  <c:v>96761</c:v>
                </c:pt>
                <c:pt idx="24">
                  <c:v>96824</c:v>
                </c:pt>
                <c:pt idx="25">
                  <c:v>96856</c:v>
                </c:pt>
                <c:pt idx="26">
                  <c:v>96891</c:v>
                </c:pt>
                <c:pt idx="27">
                  <c:v>96932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1B-40EB-B69E-22F9756A9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447664"/>
        <c:axId val="397446024"/>
      </c:lineChart>
      <c:dateAx>
        <c:axId val="397447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6024"/>
        <c:crosses val="autoZero"/>
        <c:auto val="1"/>
        <c:lblOffset val="100"/>
        <c:baseTimeUnit val="days"/>
      </c:dateAx>
      <c:valAx>
        <c:axId val="39744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München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1D-44AF-A69F-9F06E83CD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964800"/>
        <c:axId val="395966112"/>
      </c:lineChart>
      <c:dateAx>
        <c:axId val="395964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66112"/>
        <c:crosses val="autoZero"/>
        <c:auto val="1"/>
        <c:lblOffset val="100"/>
        <c:baseTimeUnit val="days"/>
      </c:dateAx>
      <c:valAx>
        <c:axId val="3959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6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@fcbayern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7300000</c:v>
                </c:pt>
                <c:pt idx="1">
                  <c:v>7400000</c:v>
                </c:pt>
                <c:pt idx="2">
                  <c:v>7400000</c:v>
                </c:pt>
                <c:pt idx="3">
                  <c:v>7400000</c:v>
                </c:pt>
                <c:pt idx="4">
                  <c:v>7400000</c:v>
                </c:pt>
                <c:pt idx="5">
                  <c:v>7400000</c:v>
                </c:pt>
                <c:pt idx="6">
                  <c:v>7400000</c:v>
                </c:pt>
                <c:pt idx="7">
                  <c:v>7400000</c:v>
                </c:pt>
                <c:pt idx="8">
                  <c:v>7400000</c:v>
                </c:pt>
                <c:pt idx="9">
                  <c:v>7400000</c:v>
                </c:pt>
                <c:pt idx="10">
                  <c:v>7400000</c:v>
                </c:pt>
                <c:pt idx="11">
                  <c:v>7400000</c:v>
                </c:pt>
                <c:pt idx="12">
                  <c:v>7400000</c:v>
                </c:pt>
                <c:pt idx="13">
                  <c:v>7400000</c:v>
                </c:pt>
                <c:pt idx="14">
                  <c:v>7400000</c:v>
                </c:pt>
                <c:pt idx="15">
                  <c:v>7400000</c:v>
                </c:pt>
                <c:pt idx="16">
                  <c:v>7500000</c:v>
                </c:pt>
                <c:pt idx="17">
                  <c:v>7500000</c:v>
                </c:pt>
                <c:pt idx="18">
                  <c:v>7500000</c:v>
                </c:pt>
                <c:pt idx="19">
                  <c:v>7500000</c:v>
                </c:pt>
                <c:pt idx="20">
                  <c:v>7500000</c:v>
                </c:pt>
                <c:pt idx="21">
                  <c:v>7500000</c:v>
                </c:pt>
                <c:pt idx="22">
                  <c:v>7500000</c:v>
                </c:pt>
                <c:pt idx="23">
                  <c:v>7500000</c:v>
                </c:pt>
                <c:pt idx="24">
                  <c:v>7500000</c:v>
                </c:pt>
                <c:pt idx="25">
                  <c:v>7500000</c:v>
                </c:pt>
                <c:pt idx="26">
                  <c:v>7500000</c:v>
                </c:pt>
                <c:pt idx="27">
                  <c:v>7500000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07-4F14-867C-97106F10E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979232"/>
        <c:axId val="395976608"/>
      </c:lineChart>
      <c:dateAx>
        <c:axId val="395979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76608"/>
        <c:crosses val="autoZero"/>
        <c:auto val="1"/>
        <c:lblOffset val="100"/>
        <c:baseTimeUnit val="days"/>
      </c:dateAx>
      <c:valAx>
        <c:axId val="39597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7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5040233</c:v>
                </c:pt>
                <c:pt idx="1">
                  <c:v>1444776</c:v>
                </c:pt>
                <c:pt idx="2">
                  <c:v>4308612</c:v>
                </c:pt>
                <c:pt idx="3">
                  <c:v>2731895</c:v>
                </c:pt>
                <c:pt idx="4">
                  <c:v>3635511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9-4518-B316-816937CFE7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73</c:v>
                </c:pt>
                <c:pt idx="1">
                  <c:v>536314</c:v>
                </c:pt>
                <c:pt idx="2">
                  <c:v>5318350</c:v>
                </c:pt>
                <c:pt idx="3">
                  <c:v>214630</c:v>
                </c:pt>
                <c:pt idx="4">
                  <c:v>1238227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9-4518-B316-816937CFE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7111104"/>
        <c:axId val="767112088"/>
      </c:barChart>
      <c:catAx>
        <c:axId val="76711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12088"/>
        <c:crosses val="autoZero"/>
        <c:auto val="1"/>
        <c:lblAlgn val="ctr"/>
        <c:lblOffset val="100"/>
        <c:noMultiLvlLbl val="0"/>
      </c:catAx>
      <c:valAx>
        <c:axId val="76711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1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fcbayern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699031</c:v>
                </c:pt>
                <c:pt idx="1">
                  <c:v>529075</c:v>
                </c:pt>
                <c:pt idx="2">
                  <c:v>704425</c:v>
                </c:pt>
                <c:pt idx="3">
                  <c:v>344286</c:v>
                </c:pt>
                <c:pt idx="4">
                  <c:v>1614972</c:v>
                </c:pt>
                <c:pt idx="5">
                  <c:v>1575169</c:v>
                </c:pt>
                <c:pt idx="6">
                  <c:v>497272</c:v>
                </c:pt>
                <c:pt idx="7">
                  <c:v>956452</c:v>
                </c:pt>
                <c:pt idx="8">
                  <c:v>110708</c:v>
                </c:pt>
                <c:pt idx="9">
                  <c:v>797564</c:v>
                </c:pt>
                <c:pt idx="10">
                  <c:v>867239</c:v>
                </c:pt>
                <c:pt idx="11">
                  <c:v>1161810</c:v>
                </c:pt>
                <c:pt idx="12">
                  <c:v>211849</c:v>
                </c:pt>
                <c:pt idx="13">
                  <c:v>541833</c:v>
                </c:pt>
                <c:pt idx="14">
                  <c:v>517229</c:v>
                </c:pt>
                <c:pt idx="15">
                  <c:v>2359442</c:v>
                </c:pt>
                <c:pt idx="16">
                  <c:v>327319</c:v>
                </c:pt>
                <c:pt idx="17">
                  <c:v>200022</c:v>
                </c:pt>
                <c:pt idx="18">
                  <c:v>642058</c:v>
                </c:pt>
                <c:pt idx="19">
                  <c:v>1442728</c:v>
                </c:pt>
                <c:pt idx="20">
                  <c:v>586471</c:v>
                </c:pt>
                <c:pt idx="21">
                  <c:v>289519</c:v>
                </c:pt>
                <c:pt idx="22">
                  <c:v>644252</c:v>
                </c:pt>
                <c:pt idx="23">
                  <c:v>416232</c:v>
                </c:pt>
                <c:pt idx="24">
                  <c:v>89945</c:v>
                </c:pt>
                <c:pt idx="25">
                  <c:v>886172</c:v>
                </c:pt>
                <c:pt idx="26">
                  <c:v>633406</c:v>
                </c:pt>
                <c:pt idx="27">
                  <c:v>445328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AC-4FFF-BD19-C643E650E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129472"/>
        <c:axId val="767125864"/>
      </c:barChart>
      <c:dateAx>
        <c:axId val="767129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5864"/>
        <c:crosses val="autoZero"/>
        <c:auto val="1"/>
        <c:lblOffset val="100"/>
        <c:baseTimeUnit val="days"/>
      </c:dateAx>
      <c:valAx>
        <c:axId val="76712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@FCBayernBR</c:v>
                </c:pt>
                <c:pt idx="1">
                  <c:v>@FCBayernEN</c:v>
                </c:pt>
                <c:pt idx="2">
                  <c:v>@FCBayernES</c:v>
                </c:pt>
                <c:pt idx="3">
                  <c:v>@FCBayernAr</c:v>
                </c:pt>
                <c:pt idx="4">
                  <c:v>@FCBayern</c:v>
                </c:pt>
                <c:pt idx="5">
                  <c:v>@FCBayernUS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377</c:v>
                </c:pt>
                <c:pt idx="1">
                  <c:v>332</c:v>
                </c:pt>
                <c:pt idx="2">
                  <c:v>335</c:v>
                </c:pt>
                <c:pt idx="3">
                  <c:v>303</c:v>
                </c:pt>
                <c:pt idx="4">
                  <c:v>393</c:v>
                </c:pt>
                <c:pt idx="5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B-4D79-B6BA-29D8DD4071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@FCBayernBR</c:v>
                </c:pt>
                <c:pt idx="1">
                  <c:v>@FCBayernEN</c:v>
                </c:pt>
                <c:pt idx="2">
                  <c:v>@FCBayernES</c:v>
                </c:pt>
                <c:pt idx="3">
                  <c:v>@FCBayernAr</c:v>
                </c:pt>
                <c:pt idx="4">
                  <c:v>@FCBayern</c:v>
                </c:pt>
                <c:pt idx="5">
                  <c:v>@FCBayernUS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73</c:v>
                </c:pt>
                <c:pt idx="1">
                  <c:v>31</c:v>
                </c:pt>
                <c:pt idx="2">
                  <c:v>38</c:v>
                </c:pt>
                <c:pt idx="3">
                  <c:v>6</c:v>
                </c:pt>
                <c:pt idx="4">
                  <c:v>42</c:v>
                </c:pt>
                <c:pt idx="5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B-4D79-B6BA-29D8DD4071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@FCBayernBR</c:v>
                </c:pt>
                <c:pt idx="1">
                  <c:v>@FCBayernEN</c:v>
                </c:pt>
                <c:pt idx="2">
                  <c:v>@FCBayernES</c:v>
                </c:pt>
                <c:pt idx="3">
                  <c:v>@FCBayernAr</c:v>
                </c:pt>
                <c:pt idx="4">
                  <c:v>@FCBayern</c:v>
                </c:pt>
                <c:pt idx="5">
                  <c:v>@FCBayernUS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208</c:v>
                </c:pt>
                <c:pt idx="1">
                  <c:v>28</c:v>
                </c:pt>
                <c:pt idx="2">
                  <c:v>50</c:v>
                </c:pt>
                <c:pt idx="3">
                  <c:v>25</c:v>
                </c:pt>
                <c:pt idx="4">
                  <c:v>54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B-4D79-B6BA-29D8DD407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7124224"/>
        <c:axId val="767124552"/>
      </c:barChart>
      <c:catAx>
        <c:axId val="76712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4552"/>
        <c:crosses val="autoZero"/>
        <c:auto val="1"/>
        <c:lblAlgn val="ctr"/>
        <c:lblOffset val="100"/>
        <c:noMultiLvlLbl val="0"/>
      </c:catAx>
      <c:valAx>
        <c:axId val="76712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749182</c:v>
                </c:pt>
                <c:pt idx="1">
                  <c:v>553218</c:v>
                </c:pt>
                <c:pt idx="2">
                  <c:v>576520</c:v>
                </c:pt>
                <c:pt idx="3">
                  <c:v>575398</c:v>
                </c:pt>
                <c:pt idx="4">
                  <c:v>688489</c:v>
                </c:pt>
                <c:pt idx="5">
                  <c:v>805876</c:v>
                </c:pt>
                <c:pt idx="6">
                  <c:v>970727</c:v>
                </c:pt>
                <c:pt idx="7">
                  <c:v>1227790</c:v>
                </c:pt>
                <c:pt idx="8">
                  <c:v>714979</c:v>
                </c:pt>
                <c:pt idx="9">
                  <c:v>615190</c:v>
                </c:pt>
                <c:pt idx="10">
                  <c:v>819994</c:v>
                </c:pt>
                <c:pt idx="11">
                  <c:v>1057402</c:v>
                </c:pt>
                <c:pt idx="12">
                  <c:v>688581</c:v>
                </c:pt>
                <c:pt idx="13">
                  <c:v>684946</c:v>
                </c:pt>
                <c:pt idx="14">
                  <c:v>639182</c:v>
                </c:pt>
                <c:pt idx="15">
                  <c:v>622520</c:v>
                </c:pt>
                <c:pt idx="16">
                  <c:v>631915</c:v>
                </c:pt>
                <c:pt idx="17">
                  <c:v>589282</c:v>
                </c:pt>
                <c:pt idx="18">
                  <c:v>581168</c:v>
                </c:pt>
                <c:pt idx="19">
                  <c:v>543232</c:v>
                </c:pt>
                <c:pt idx="20">
                  <c:v>538165</c:v>
                </c:pt>
                <c:pt idx="21">
                  <c:v>513368</c:v>
                </c:pt>
                <c:pt idx="22">
                  <c:v>641060</c:v>
                </c:pt>
                <c:pt idx="23">
                  <c:v>506965</c:v>
                </c:pt>
                <c:pt idx="24">
                  <c:v>504633</c:v>
                </c:pt>
                <c:pt idx="25">
                  <c:v>477443</c:v>
                </c:pt>
                <c:pt idx="26">
                  <c:v>488547</c:v>
                </c:pt>
                <c:pt idx="27">
                  <c:v>519528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3D-4DBA-965A-3703690441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804939</c:v>
                </c:pt>
                <c:pt idx="1">
                  <c:v>506980</c:v>
                </c:pt>
                <c:pt idx="2">
                  <c:v>494102</c:v>
                </c:pt>
                <c:pt idx="3">
                  <c:v>380883</c:v>
                </c:pt>
                <c:pt idx="4">
                  <c:v>376259</c:v>
                </c:pt>
                <c:pt idx="5">
                  <c:v>294967</c:v>
                </c:pt>
                <c:pt idx="6">
                  <c:v>231333</c:v>
                </c:pt>
                <c:pt idx="7">
                  <c:v>473427</c:v>
                </c:pt>
                <c:pt idx="8">
                  <c:v>575981</c:v>
                </c:pt>
                <c:pt idx="9">
                  <c:v>524532</c:v>
                </c:pt>
                <c:pt idx="10">
                  <c:v>674324</c:v>
                </c:pt>
                <c:pt idx="11">
                  <c:v>610974</c:v>
                </c:pt>
                <c:pt idx="12">
                  <c:v>446473</c:v>
                </c:pt>
                <c:pt idx="13">
                  <c:v>416541</c:v>
                </c:pt>
                <c:pt idx="14">
                  <c:v>469123</c:v>
                </c:pt>
                <c:pt idx="15">
                  <c:v>372768</c:v>
                </c:pt>
                <c:pt idx="16">
                  <c:v>585203</c:v>
                </c:pt>
                <c:pt idx="17">
                  <c:v>529764</c:v>
                </c:pt>
                <c:pt idx="18">
                  <c:v>500686</c:v>
                </c:pt>
                <c:pt idx="19">
                  <c:v>395586</c:v>
                </c:pt>
                <c:pt idx="20">
                  <c:v>398410</c:v>
                </c:pt>
                <c:pt idx="21">
                  <c:v>387404</c:v>
                </c:pt>
                <c:pt idx="22">
                  <c:v>548953</c:v>
                </c:pt>
                <c:pt idx="23">
                  <c:v>203010</c:v>
                </c:pt>
                <c:pt idx="24">
                  <c:v>223910</c:v>
                </c:pt>
                <c:pt idx="25">
                  <c:v>280801</c:v>
                </c:pt>
                <c:pt idx="26">
                  <c:v>162252</c:v>
                </c:pt>
                <c:pt idx="27">
                  <c:v>119942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3D-4DBA-965A-3703690441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1392386</c:v>
                </c:pt>
                <c:pt idx="1">
                  <c:v>912503</c:v>
                </c:pt>
                <c:pt idx="2">
                  <c:v>870290</c:v>
                </c:pt>
                <c:pt idx="3">
                  <c:v>895315</c:v>
                </c:pt>
                <c:pt idx="4">
                  <c:v>1244455</c:v>
                </c:pt>
                <c:pt idx="5">
                  <c:v>1307426</c:v>
                </c:pt>
                <c:pt idx="6">
                  <c:v>1201225</c:v>
                </c:pt>
                <c:pt idx="7">
                  <c:v>1301493</c:v>
                </c:pt>
                <c:pt idx="8">
                  <c:v>1492090</c:v>
                </c:pt>
                <c:pt idx="9">
                  <c:v>1457743</c:v>
                </c:pt>
                <c:pt idx="10">
                  <c:v>1478315</c:v>
                </c:pt>
                <c:pt idx="11">
                  <c:v>1440112</c:v>
                </c:pt>
                <c:pt idx="12">
                  <c:v>1167338</c:v>
                </c:pt>
                <c:pt idx="13">
                  <c:v>794345</c:v>
                </c:pt>
                <c:pt idx="14">
                  <c:v>807717</c:v>
                </c:pt>
                <c:pt idx="15">
                  <c:v>885901</c:v>
                </c:pt>
                <c:pt idx="16">
                  <c:v>1204846</c:v>
                </c:pt>
                <c:pt idx="17">
                  <c:v>973200</c:v>
                </c:pt>
                <c:pt idx="18">
                  <c:v>888340</c:v>
                </c:pt>
                <c:pt idx="19">
                  <c:v>747508</c:v>
                </c:pt>
                <c:pt idx="20">
                  <c:v>910382</c:v>
                </c:pt>
                <c:pt idx="21">
                  <c:v>1195164</c:v>
                </c:pt>
                <c:pt idx="22">
                  <c:v>1727635</c:v>
                </c:pt>
                <c:pt idx="23">
                  <c:v>1017720</c:v>
                </c:pt>
                <c:pt idx="24">
                  <c:v>871463</c:v>
                </c:pt>
                <c:pt idx="25">
                  <c:v>782848</c:v>
                </c:pt>
                <c:pt idx="26">
                  <c:v>587497</c:v>
                </c:pt>
                <c:pt idx="27">
                  <c:v>341283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3D-4DBA-965A-3703690441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366196</c:v>
                </c:pt>
                <c:pt idx="1">
                  <c:v>223658</c:v>
                </c:pt>
                <c:pt idx="2">
                  <c:v>155669</c:v>
                </c:pt>
                <c:pt idx="3">
                  <c:v>182344</c:v>
                </c:pt>
                <c:pt idx="4">
                  <c:v>238542</c:v>
                </c:pt>
                <c:pt idx="5">
                  <c:v>223754</c:v>
                </c:pt>
                <c:pt idx="6">
                  <c:v>225947</c:v>
                </c:pt>
                <c:pt idx="7">
                  <c:v>328001</c:v>
                </c:pt>
                <c:pt idx="8">
                  <c:v>421401</c:v>
                </c:pt>
                <c:pt idx="9">
                  <c:v>397718</c:v>
                </c:pt>
                <c:pt idx="10">
                  <c:v>439710</c:v>
                </c:pt>
                <c:pt idx="11">
                  <c:v>491216</c:v>
                </c:pt>
                <c:pt idx="12">
                  <c:v>770136</c:v>
                </c:pt>
                <c:pt idx="13">
                  <c:v>988143</c:v>
                </c:pt>
                <c:pt idx="14">
                  <c:v>1269354</c:v>
                </c:pt>
                <c:pt idx="15">
                  <c:v>1278054</c:v>
                </c:pt>
                <c:pt idx="16">
                  <c:v>1244515</c:v>
                </c:pt>
                <c:pt idx="17">
                  <c:v>904148</c:v>
                </c:pt>
                <c:pt idx="18">
                  <c:v>811441</c:v>
                </c:pt>
                <c:pt idx="19">
                  <c:v>529261</c:v>
                </c:pt>
                <c:pt idx="20">
                  <c:v>411894</c:v>
                </c:pt>
                <c:pt idx="21">
                  <c:v>323014</c:v>
                </c:pt>
                <c:pt idx="22">
                  <c:v>786030</c:v>
                </c:pt>
                <c:pt idx="23">
                  <c:v>424916</c:v>
                </c:pt>
                <c:pt idx="24">
                  <c:v>435691</c:v>
                </c:pt>
                <c:pt idx="25">
                  <c:v>338693</c:v>
                </c:pt>
                <c:pt idx="26">
                  <c:v>326243</c:v>
                </c:pt>
                <c:pt idx="27">
                  <c:v>487073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3D-4DBA-965A-3703690441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521576</c:v>
                </c:pt>
                <c:pt idx="1">
                  <c:v>356119</c:v>
                </c:pt>
                <c:pt idx="2">
                  <c:v>287480</c:v>
                </c:pt>
                <c:pt idx="3">
                  <c:v>266476</c:v>
                </c:pt>
                <c:pt idx="4">
                  <c:v>237352</c:v>
                </c:pt>
                <c:pt idx="5">
                  <c:v>171668</c:v>
                </c:pt>
                <c:pt idx="6">
                  <c:v>171351</c:v>
                </c:pt>
                <c:pt idx="7">
                  <c:v>285589</c:v>
                </c:pt>
                <c:pt idx="8">
                  <c:v>641965</c:v>
                </c:pt>
                <c:pt idx="9">
                  <c:v>547941</c:v>
                </c:pt>
                <c:pt idx="10">
                  <c:v>728495</c:v>
                </c:pt>
                <c:pt idx="11">
                  <c:v>927428</c:v>
                </c:pt>
                <c:pt idx="12">
                  <c:v>576891</c:v>
                </c:pt>
                <c:pt idx="13">
                  <c:v>587015</c:v>
                </c:pt>
                <c:pt idx="14">
                  <c:v>493630</c:v>
                </c:pt>
                <c:pt idx="15">
                  <c:v>796913</c:v>
                </c:pt>
                <c:pt idx="16">
                  <c:v>979437</c:v>
                </c:pt>
                <c:pt idx="17">
                  <c:v>586816</c:v>
                </c:pt>
                <c:pt idx="18">
                  <c:v>790920</c:v>
                </c:pt>
                <c:pt idx="19">
                  <c:v>548198</c:v>
                </c:pt>
                <c:pt idx="20">
                  <c:v>443472</c:v>
                </c:pt>
                <c:pt idx="21">
                  <c:v>355275</c:v>
                </c:pt>
                <c:pt idx="22">
                  <c:v>709692</c:v>
                </c:pt>
                <c:pt idx="23">
                  <c:v>410803</c:v>
                </c:pt>
                <c:pt idx="24">
                  <c:v>347965</c:v>
                </c:pt>
                <c:pt idx="25">
                  <c:v>229569</c:v>
                </c:pt>
                <c:pt idx="26">
                  <c:v>236854</c:v>
                </c:pt>
                <c:pt idx="27">
                  <c:v>192316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3D-4DBA-965A-370369044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7120944"/>
        <c:axId val="767125208"/>
      </c:lineChart>
      <c:dateAx>
        <c:axId val="76712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5208"/>
        <c:crosses val="autoZero"/>
        <c:auto val="1"/>
        <c:lblOffset val="100"/>
        <c:baseTimeUnit val="days"/>
      </c:dateAx>
      <c:valAx>
        <c:axId val="76712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2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0.00E+00</c:formatCode>
                <c:ptCount val="28"/>
                <c:pt idx="0" formatCode="General">
                  <c:v>1.22776484745654E-4</c:v>
                </c:pt>
                <c:pt idx="1">
                  <c:v>7.6075501305738897E-5</c:v>
                </c:pt>
                <c:pt idx="2" formatCode="General">
                  <c:v>3.3036522767891099E-4</c:v>
                </c:pt>
                <c:pt idx="3" formatCode="General">
                  <c:v>1.6158480429662899E-4</c:v>
                </c:pt>
                <c:pt idx="4" formatCode="General">
                  <c:v>2.1045540394723999E-4</c:v>
                </c:pt>
                <c:pt idx="5" formatCode="General">
                  <c:v>4.4895783680688701E-4</c:v>
                </c:pt>
                <c:pt idx="6" formatCode="General">
                  <c:v>4.3067649944395701E-4</c:v>
                </c:pt>
                <c:pt idx="7" formatCode="General">
                  <c:v>1.01227792697397E-3</c:v>
                </c:pt>
                <c:pt idx="8" formatCode="General">
                  <c:v>1.9664963690925699E-4</c:v>
                </c:pt>
                <c:pt idx="9" formatCode="General">
                  <c:v>2.9551264926671098E-4</c:v>
                </c:pt>
                <c:pt idx="10" formatCode="General">
                  <c:v>7.9066774418287298E-4</c:v>
                </c:pt>
                <c:pt idx="11" formatCode="General">
                  <c:v>1.43494687117857E-4</c:v>
                </c:pt>
                <c:pt idx="12">
                  <c:v>3.4119837957115998E-5</c:v>
                </c:pt>
                <c:pt idx="13" formatCode="General">
                  <c:v>1.8811502236465799E-4</c:v>
                </c:pt>
                <c:pt idx="14" formatCode="General">
                  <c:v>2.7327811753861101E-4</c:v>
                </c:pt>
                <c:pt idx="15">
                  <c:v>8.5672279459385404E-5</c:v>
                </c:pt>
                <c:pt idx="16" formatCode="General">
                  <c:v>1.8582133308626701E-4</c:v>
                </c:pt>
                <c:pt idx="17" formatCode="General">
                  <c:v>1.12946690440093E-4</c:v>
                </c:pt>
                <c:pt idx="18">
                  <c:v>9.8744388710378903E-6</c:v>
                </c:pt>
                <c:pt idx="19" formatCode="General">
                  <c:v>1.85302011969323E-4</c:v>
                </c:pt>
                <c:pt idx="20" formatCode="General">
                  <c:v>1.4742998547233099E-4</c:v>
                </c:pt>
                <c:pt idx="21">
                  <c:v>7.1223852205850802E-5</c:v>
                </c:pt>
                <c:pt idx="22" formatCode="General">
                  <c:v>1.8403812064252299E-4</c:v>
                </c:pt>
                <c:pt idx="23" formatCode="General">
                  <c:v>2.78374277837E-4</c:v>
                </c:pt>
                <c:pt idx="24" formatCode="General">
                  <c:v>1.9933638533325599E-4</c:v>
                </c:pt>
                <c:pt idx="25" formatCode="General">
                  <c:v>1.6061471754994701E-4</c:v>
                </c:pt>
                <c:pt idx="26" formatCode="General">
                  <c:v>4.2425350553068701E-4</c:v>
                </c:pt>
                <c:pt idx="27" formatCode="General">
                  <c:v>1.4027168616517299E-4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B-4CDC-9B35-CE16EF6F8A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0.00E+00</c:formatCode>
                <c:ptCount val="28"/>
                <c:pt idx="0">
                  <c:v>3.6668596669486201E-5</c:v>
                </c:pt>
                <c:pt idx="1">
                  <c:v>2.3124776986087599E-5</c:v>
                </c:pt>
                <c:pt idx="2">
                  <c:v>3.2495409946698603E-5</c:v>
                </c:pt>
                <c:pt idx="3">
                  <c:v>3.3258813688249299E-5</c:v>
                </c:pt>
                <c:pt idx="4" formatCode="General">
                  <c:v>1.03417154407453E-4</c:v>
                </c:pt>
                <c:pt idx="5">
                  <c:v>8.0702070492309893E-5</c:v>
                </c:pt>
                <c:pt idx="6">
                  <c:v>9.9919355823338394E-5</c:v>
                </c:pt>
                <c:pt idx="7">
                  <c:v>7.3728988856149494E-5</c:v>
                </c:pt>
                <c:pt idx="8">
                  <c:v>5.7985362468881903E-5</c:v>
                </c:pt>
                <c:pt idx="9">
                  <c:v>6.9204008774887104E-5</c:v>
                </c:pt>
                <c:pt idx="10">
                  <c:v>8.3259187874297794E-5</c:v>
                </c:pt>
                <c:pt idx="11">
                  <c:v>7.5051320982774103E-5</c:v>
                </c:pt>
                <c:pt idx="12">
                  <c:v>4.1881317339181897E-5</c:v>
                </c:pt>
                <c:pt idx="13">
                  <c:v>4.7662753416452902E-5</c:v>
                </c:pt>
                <c:pt idx="14">
                  <c:v>3.8774937732565099E-5</c:v>
                </c:pt>
                <c:pt idx="15">
                  <c:v>5.4564322617516802E-5</c:v>
                </c:pt>
                <c:pt idx="16">
                  <c:v>3.4909371118788899E-5</c:v>
                </c:pt>
                <c:pt idx="17">
                  <c:v>4.5808227074362601E-5</c:v>
                </c:pt>
                <c:pt idx="18">
                  <c:v>3.7284402384226698E-5</c:v>
                </c:pt>
                <c:pt idx="19">
                  <c:v>7.9632556518221601E-5</c:v>
                </c:pt>
                <c:pt idx="20">
                  <c:v>5.8649797165259801E-5</c:v>
                </c:pt>
                <c:pt idx="21">
                  <c:v>3.20439497344506E-5</c:v>
                </c:pt>
                <c:pt idx="22">
                  <c:v>6.9834538600568695E-5</c:v>
                </c:pt>
                <c:pt idx="23">
                  <c:v>8.8418418574385106E-5</c:v>
                </c:pt>
                <c:pt idx="24">
                  <c:v>3.22891325629686E-5</c:v>
                </c:pt>
                <c:pt idx="25">
                  <c:v>9.4522456231112894E-5</c:v>
                </c:pt>
                <c:pt idx="26" formatCode="General">
                  <c:v>1.4225413529560501E-4</c:v>
                </c:pt>
                <c:pt idx="27">
                  <c:v>8.4139430652299901E-5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B-4CDC-9B35-CE16EF6F8A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1.7382756592008099E-4</c:v>
                </c:pt>
                <c:pt idx="1">
                  <c:v>1.2261485450787199E-4</c:v>
                </c:pt>
                <c:pt idx="2">
                  <c:v>1.02903219955488E-4</c:v>
                </c:pt>
                <c:pt idx="3">
                  <c:v>1.70509176883206E-4</c:v>
                </c:pt>
                <c:pt idx="4">
                  <c:v>2.5693837546221499E-4</c:v>
                </c:pt>
                <c:pt idx="5">
                  <c:v>6.6245233036041199E-4</c:v>
                </c:pt>
                <c:pt idx="6">
                  <c:v>3.5239282805869001E-4</c:v>
                </c:pt>
                <c:pt idx="7">
                  <c:v>2.7824132169624401E-4</c:v>
                </c:pt>
                <c:pt idx="8">
                  <c:v>1.69429947618023E-4</c:v>
                </c:pt>
                <c:pt idx="9">
                  <c:v>2.6979293809849698E-4</c:v>
                </c:pt>
                <c:pt idx="10">
                  <c:v>2.7713593006155102E-4</c:v>
                </c:pt>
                <c:pt idx="11">
                  <c:v>3.3473760856740599E-4</c:v>
                </c:pt>
                <c:pt idx="12">
                  <c:v>1.0210720260241599E-4</c:v>
                </c:pt>
                <c:pt idx="13">
                  <c:v>1.4253255215377001E-4</c:v>
                </c:pt>
                <c:pt idx="14">
                  <c:v>2.8350901681825798E-4</c:v>
                </c:pt>
                <c:pt idx="15">
                  <c:v>2.2328550664508999E-4</c:v>
                </c:pt>
                <c:pt idx="16">
                  <c:v>1.38920742899611E-4</c:v>
                </c:pt>
                <c:pt idx="17">
                  <c:v>1.14431452011333E-4</c:v>
                </c:pt>
                <c:pt idx="18">
                  <c:v>1.6100303030991799E-4</c:v>
                </c:pt>
                <c:pt idx="19">
                  <c:v>2.07176794186902E-4</c:v>
                </c:pt>
                <c:pt idx="20">
                  <c:v>1.4574358052523801E-4</c:v>
                </c:pt>
                <c:pt idx="21">
                  <c:v>1.49319753153281E-4</c:v>
                </c:pt>
                <c:pt idx="22">
                  <c:v>2.72189872219008E-4</c:v>
                </c:pt>
                <c:pt idx="23">
                  <c:v>2.35693635230664E-4</c:v>
                </c:pt>
                <c:pt idx="24" formatCode="0.00E+00">
                  <c:v>8.0217578434060898E-5</c:v>
                </c:pt>
                <c:pt idx="25">
                  <c:v>2.1184031741560601E-4</c:v>
                </c:pt>
                <c:pt idx="26">
                  <c:v>4.8402233082171998E-4</c:v>
                </c:pt>
                <c:pt idx="27">
                  <c:v>1.5297222729461599E-4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DB-4CDC-9B35-CE16EF6F8A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0.00E+00</c:formatCode>
                <c:ptCount val="28"/>
                <c:pt idx="0">
                  <c:v>4.7001094739738799E-5</c:v>
                </c:pt>
                <c:pt idx="1">
                  <c:v>5.4583950660338003E-5</c:v>
                </c:pt>
                <c:pt idx="2">
                  <c:v>4.9931721291499503E-5</c:v>
                </c:pt>
                <c:pt idx="3" formatCode="General">
                  <c:v>1.1915326176923001E-4</c:v>
                </c:pt>
                <c:pt idx="4" formatCode="General">
                  <c:v>1.03718086951167E-4</c:v>
                </c:pt>
                <c:pt idx="5" formatCode="General">
                  <c:v>1.3133833343375201E-4</c:v>
                </c:pt>
                <c:pt idx="6" formatCode="General">
                  <c:v>1.15905949943413E-4</c:v>
                </c:pt>
                <c:pt idx="7" formatCode="General">
                  <c:v>1.1955931253973199E-4</c:v>
                </c:pt>
                <c:pt idx="8" formatCode="General">
                  <c:v>1.15545719410634E-4</c:v>
                </c:pt>
                <c:pt idx="9" formatCode="General">
                  <c:v>1.1564365330032699E-4</c:v>
                </c:pt>
                <c:pt idx="10" formatCode="General">
                  <c:v>1.38940441432141E-4</c:v>
                </c:pt>
                <c:pt idx="11" formatCode="General">
                  <c:v>1.9465169505768101E-4</c:v>
                </c:pt>
                <c:pt idx="12">
                  <c:v>5.3096876237418298E-5</c:v>
                </c:pt>
                <c:pt idx="13">
                  <c:v>5.05430143415058E-5</c:v>
                </c:pt>
                <c:pt idx="14">
                  <c:v>8.6998988506661803E-5</c:v>
                </c:pt>
                <c:pt idx="15">
                  <c:v>9.9079426370324793E-5</c:v>
                </c:pt>
                <c:pt idx="16">
                  <c:v>4.10159272939583E-5</c:v>
                </c:pt>
                <c:pt idx="17">
                  <c:v>4.6522115161291703E-5</c:v>
                </c:pt>
                <c:pt idx="18">
                  <c:v>5.0789285302603602E-5</c:v>
                </c:pt>
                <c:pt idx="19">
                  <c:v>7.1675879697057204E-5</c:v>
                </c:pt>
                <c:pt idx="20">
                  <c:v>4.7118026259189801E-5</c:v>
                </c:pt>
                <c:pt idx="21">
                  <c:v>3.3244106276248898E-5</c:v>
                </c:pt>
                <c:pt idx="22" formatCode="General">
                  <c:v>1.50754091030259E-4</c:v>
                </c:pt>
                <c:pt idx="23" formatCode="General">
                  <c:v>1.3262027657545399E-4</c:v>
                </c:pt>
                <c:pt idx="24">
                  <c:v>4.2861255102243402E-5</c:v>
                </c:pt>
                <c:pt idx="25">
                  <c:v>5.6974107146811897E-5</c:v>
                </c:pt>
                <c:pt idx="26" formatCode="General">
                  <c:v>1.6258936225918799E-4</c:v>
                </c:pt>
                <c:pt idx="27">
                  <c:v>4.767740697053E-5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DB-4CDC-9B35-CE16EF6F8A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0.00E+00</c:formatCode>
                <c:ptCount val="28"/>
                <c:pt idx="0">
                  <c:v>8.4310403763913401E-5</c:v>
                </c:pt>
                <c:pt idx="1">
                  <c:v>6.9502653564666999E-5</c:v>
                </c:pt>
                <c:pt idx="2">
                  <c:v>9.2922959765804702E-5</c:v>
                </c:pt>
                <c:pt idx="3" formatCode="General">
                  <c:v>4.5808633852482001E-4</c:v>
                </c:pt>
                <c:pt idx="4" formatCode="General">
                  <c:v>1.1594790627180199E-4</c:v>
                </c:pt>
                <c:pt idx="5" formatCode="General">
                  <c:v>2.1014362536647601E-4</c:v>
                </c:pt>
                <c:pt idx="6" formatCode="General">
                  <c:v>4.1335064910523201E-4</c:v>
                </c:pt>
                <c:pt idx="7" formatCode="General">
                  <c:v>1.8375946947893501E-3</c:v>
                </c:pt>
                <c:pt idx="8" formatCode="General">
                  <c:v>1.54642496397094E-4</c:v>
                </c:pt>
                <c:pt idx="9" formatCode="General">
                  <c:v>2.0400366539015399E-4</c:v>
                </c:pt>
                <c:pt idx="10" formatCode="General">
                  <c:v>7.6110203712596099E-4</c:v>
                </c:pt>
                <c:pt idx="11" formatCode="General">
                  <c:v>2.43365157804861E-4</c:v>
                </c:pt>
                <c:pt idx="12">
                  <c:v>8.7265623749059306E-5</c:v>
                </c:pt>
                <c:pt idx="13">
                  <c:v>8.4027944039891995E-5</c:v>
                </c:pt>
                <c:pt idx="14" formatCode="General">
                  <c:v>1.5900088667326399E-4</c:v>
                </c:pt>
                <c:pt idx="15" formatCode="General">
                  <c:v>1.66366707897765E-4</c:v>
                </c:pt>
                <c:pt idx="16">
                  <c:v>7.56622091778073E-5</c:v>
                </c:pt>
                <c:pt idx="17">
                  <c:v>6.5059046603401803E-5</c:v>
                </c:pt>
                <c:pt idx="18">
                  <c:v>9.5229322692093105E-5</c:v>
                </c:pt>
                <c:pt idx="19" formatCode="General">
                  <c:v>1.0572632464759599E-4</c:v>
                </c:pt>
                <c:pt idx="20">
                  <c:v>6.3841587319074899E-5</c:v>
                </c:pt>
                <c:pt idx="21">
                  <c:v>9.9703035535348295E-5</c:v>
                </c:pt>
                <c:pt idx="22" formatCode="General">
                  <c:v>1.6939407930748201E-4</c:v>
                </c:pt>
                <c:pt idx="23" formatCode="General">
                  <c:v>1.6040148362902101E-4</c:v>
                </c:pt>
                <c:pt idx="24">
                  <c:v>4.2115397417211403E-5</c:v>
                </c:pt>
                <c:pt idx="25">
                  <c:v>7.0997155703201497E-5</c:v>
                </c:pt>
                <c:pt idx="26" formatCode="General">
                  <c:v>1.5950125176438399E-4</c:v>
                </c:pt>
                <c:pt idx="27">
                  <c:v>8.83172035658354E-5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DB-4CDC-9B35-CE16EF6F8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136688"/>
        <c:axId val="767132752"/>
      </c:barChart>
      <c:dateAx>
        <c:axId val="76713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32752"/>
        <c:crosses val="autoZero"/>
        <c:auto val="1"/>
        <c:lblOffset val="100"/>
        <c:baseTimeUnit val="days"/>
      </c:dateAx>
      <c:valAx>
        <c:axId val="76713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3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fcbayern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7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8</c:v>
                </c:pt>
                <c:pt idx="26">
                  <c:v>1</c:v>
                </c:pt>
                <c:pt idx="2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1F-4761-9262-3DD93BE97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135376"/>
        <c:axId val="767136032"/>
      </c:barChart>
      <c:dateAx>
        <c:axId val="76713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36032"/>
        <c:crosses val="autoZero"/>
        <c:auto val="1"/>
        <c:lblOffset val="100"/>
        <c:baseTimeUnit val="days"/>
      </c:dateAx>
      <c:valAx>
        <c:axId val="76713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13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fcbayern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20021462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F-497D-8EC7-229FC73A32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fcbayern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AF-497D-8EC7-229FC73A3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7245256"/>
        <c:axId val="767237384"/>
      </c:barChart>
      <c:catAx>
        <c:axId val="76724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237384"/>
        <c:crosses val="autoZero"/>
        <c:auto val="1"/>
        <c:lblAlgn val="ctr"/>
        <c:lblOffset val="100"/>
        <c:noMultiLvlLbl val="0"/>
      </c:catAx>
      <c:valAx>
        <c:axId val="76723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24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12</c:v>
                </c:pt>
                <c:pt idx="5">
                  <c:v>5</c:v>
                </c:pt>
                <c:pt idx="6">
                  <c:v>8</c:v>
                </c:pt>
                <c:pt idx="7">
                  <c:v>5</c:v>
                </c:pt>
                <c:pt idx="8">
                  <c:v>7</c:v>
                </c:pt>
                <c:pt idx="9">
                  <c:v>6</c:v>
                </c:pt>
                <c:pt idx="10">
                  <c:v>5</c:v>
                </c:pt>
                <c:pt idx="11">
                  <c:v>7</c:v>
                </c:pt>
                <c:pt idx="12">
                  <c:v>2</c:v>
                </c:pt>
                <c:pt idx="13">
                  <c:v>6</c:v>
                </c:pt>
                <c:pt idx="14">
                  <c:v>5</c:v>
                </c:pt>
                <c:pt idx="15">
                  <c:v>8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13</c:v>
                </c:pt>
                <c:pt idx="20">
                  <c:v>5</c:v>
                </c:pt>
                <c:pt idx="21">
                  <c:v>5</c:v>
                </c:pt>
                <c:pt idx="22">
                  <c:v>7</c:v>
                </c:pt>
                <c:pt idx="23">
                  <c:v>3</c:v>
                </c:pt>
                <c:pt idx="24">
                  <c:v>1</c:v>
                </c:pt>
                <c:pt idx="25">
                  <c:v>9</c:v>
                </c:pt>
                <c:pt idx="26">
                  <c:v>4</c:v>
                </c:pt>
                <c:pt idx="2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D-4ADD-82FF-B87099A5A1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</c:v>
                </c:pt>
                <c:pt idx="1">
                  <c:v>8</c:v>
                </c:pt>
                <c:pt idx="2">
                  <c:v>7</c:v>
                </c:pt>
                <c:pt idx="3">
                  <c:v>4</c:v>
                </c:pt>
                <c:pt idx="4">
                  <c:v>13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10</c:v>
                </c:pt>
                <c:pt idx="12">
                  <c:v>2</c:v>
                </c:pt>
                <c:pt idx="13">
                  <c:v>5</c:v>
                </c:pt>
                <c:pt idx="14">
                  <c:v>10</c:v>
                </c:pt>
                <c:pt idx="15">
                  <c:v>14</c:v>
                </c:pt>
                <c:pt idx="16">
                  <c:v>7</c:v>
                </c:pt>
                <c:pt idx="17">
                  <c:v>6</c:v>
                </c:pt>
                <c:pt idx="18">
                  <c:v>5</c:v>
                </c:pt>
                <c:pt idx="19">
                  <c:v>11</c:v>
                </c:pt>
                <c:pt idx="20">
                  <c:v>5</c:v>
                </c:pt>
                <c:pt idx="21">
                  <c:v>6</c:v>
                </c:pt>
                <c:pt idx="22">
                  <c:v>6</c:v>
                </c:pt>
                <c:pt idx="23">
                  <c:v>4</c:v>
                </c:pt>
                <c:pt idx="24">
                  <c:v>2</c:v>
                </c:pt>
                <c:pt idx="25">
                  <c:v>9</c:v>
                </c:pt>
                <c:pt idx="26">
                  <c:v>2</c:v>
                </c:pt>
                <c:pt idx="2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6D-4ADD-82FF-B87099A5A1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11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9</c:v>
                </c:pt>
                <c:pt idx="12">
                  <c:v>2</c:v>
                </c:pt>
                <c:pt idx="13">
                  <c:v>6</c:v>
                </c:pt>
                <c:pt idx="14">
                  <c:v>9</c:v>
                </c:pt>
                <c:pt idx="15">
                  <c:v>11</c:v>
                </c:pt>
                <c:pt idx="16">
                  <c:v>5</c:v>
                </c:pt>
                <c:pt idx="17">
                  <c:v>6</c:v>
                </c:pt>
                <c:pt idx="18">
                  <c:v>3</c:v>
                </c:pt>
                <c:pt idx="19">
                  <c:v>13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7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6D-4ADD-82FF-B87099A5A1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12</c:v>
                </c:pt>
                <c:pt idx="5">
                  <c:v>7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1</c:v>
                </c:pt>
                <c:pt idx="13">
                  <c:v>5</c:v>
                </c:pt>
                <c:pt idx="14">
                  <c:v>8</c:v>
                </c:pt>
                <c:pt idx="15">
                  <c:v>11</c:v>
                </c:pt>
                <c:pt idx="16">
                  <c:v>6</c:v>
                </c:pt>
                <c:pt idx="17">
                  <c:v>5</c:v>
                </c:pt>
                <c:pt idx="18">
                  <c:v>3</c:v>
                </c:pt>
                <c:pt idx="19">
                  <c:v>12</c:v>
                </c:pt>
                <c:pt idx="20">
                  <c:v>5</c:v>
                </c:pt>
                <c:pt idx="21">
                  <c:v>4</c:v>
                </c:pt>
                <c:pt idx="22">
                  <c:v>6</c:v>
                </c:pt>
                <c:pt idx="23">
                  <c:v>3</c:v>
                </c:pt>
                <c:pt idx="24">
                  <c:v>1</c:v>
                </c:pt>
                <c:pt idx="25">
                  <c:v>8</c:v>
                </c:pt>
                <c:pt idx="26">
                  <c:v>3</c:v>
                </c:pt>
                <c:pt idx="2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6D-4ADD-82FF-B87099A5A1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1</c:v>
                </c:pt>
                <c:pt idx="13">
                  <c:v>5</c:v>
                </c:pt>
                <c:pt idx="14">
                  <c:v>6</c:v>
                </c:pt>
                <c:pt idx="15">
                  <c:v>10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11</c:v>
                </c:pt>
                <c:pt idx="20">
                  <c:v>4</c:v>
                </c:pt>
                <c:pt idx="21">
                  <c:v>4</c:v>
                </c:pt>
                <c:pt idx="22">
                  <c:v>5</c:v>
                </c:pt>
                <c:pt idx="23">
                  <c:v>3</c:v>
                </c:pt>
                <c:pt idx="24">
                  <c:v>1</c:v>
                </c:pt>
                <c:pt idx="25">
                  <c:v>7</c:v>
                </c:pt>
                <c:pt idx="26">
                  <c:v>3</c:v>
                </c:pt>
                <c:pt idx="2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6D-4ADD-82FF-B87099A5A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849656"/>
        <c:axId val="549857528"/>
      </c:barChart>
      <c:dateAx>
        <c:axId val="54984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57528"/>
        <c:crosses val="autoZero"/>
        <c:auto val="1"/>
        <c:lblOffset val="100"/>
        <c:baseTimeUnit val="days"/>
      </c:dateAx>
      <c:valAx>
        <c:axId val="54985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@fcbayern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7300000</c:v>
                </c:pt>
                <c:pt idx="1">
                  <c:v>7400000</c:v>
                </c:pt>
                <c:pt idx="2">
                  <c:v>7400000</c:v>
                </c:pt>
                <c:pt idx="3">
                  <c:v>7400000</c:v>
                </c:pt>
                <c:pt idx="4">
                  <c:v>7400000</c:v>
                </c:pt>
                <c:pt idx="5">
                  <c:v>7400000</c:v>
                </c:pt>
                <c:pt idx="6">
                  <c:v>7400000</c:v>
                </c:pt>
                <c:pt idx="7">
                  <c:v>7400000</c:v>
                </c:pt>
                <c:pt idx="8">
                  <c:v>7400000</c:v>
                </c:pt>
                <c:pt idx="9">
                  <c:v>7400000</c:v>
                </c:pt>
                <c:pt idx="10">
                  <c:v>7400000</c:v>
                </c:pt>
                <c:pt idx="11">
                  <c:v>7400000</c:v>
                </c:pt>
                <c:pt idx="12">
                  <c:v>7400000</c:v>
                </c:pt>
                <c:pt idx="13">
                  <c:v>7400000</c:v>
                </c:pt>
                <c:pt idx="14">
                  <c:v>7400000</c:v>
                </c:pt>
                <c:pt idx="15">
                  <c:v>7400000</c:v>
                </c:pt>
                <c:pt idx="16">
                  <c:v>7500000</c:v>
                </c:pt>
                <c:pt idx="17">
                  <c:v>7500000</c:v>
                </c:pt>
                <c:pt idx="18">
                  <c:v>7500000</c:v>
                </c:pt>
                <c:pt idx="19">
                  <c:v>7500000</c:v>
                </c:pt>
                <c:pt idx="20">
                  <c:v>7500000</c:v>
                </c:pt>
                <c:pt idx="21">
                  <c:v>7500000</c:v>
                </c:pt>
                <c:pt idx="22">
                  <c:v>7500000</c:v>
                </c:pt>
                <c:pt idx="23">
                  <c:v>7500000</c:v>
                </c:pt>
                <c:pt idx="24">
                  <c:v>7500000</c:v>
                </c:pt>
                <c:pt idx="25">
                  <c:v>7500000</c:v>
                </c:pt>
                <c:pt idx="26">
                  <c:v>7500000</c:v>
                </c:pt>
                <c:pt idx="27">
                  <c:v>7500000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8C-4C28-8D27-BD0A98557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851624"/>
        <c:axId val="549856216"/>
      </c:lineChart>
      <c:dateAx>
        <c:axId val="54985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56216"/>
        <c:crosses val="autoZero"/>
        <c:auto val="1"/>
        <c:lblOffset val="100"/>
        <c:baseTimeUnit val="days"/>
      </c:dateAx>
      <c:valAx>
        <c:axId val="54985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5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28</c:v>
                </c:pt>
                <c:pt idx="2">
                  <c:v>26</c:v>
                </c:pt>
                <c:pt idx="3">
                  <c:v>23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4-42D7-BFA6-C7322F46B7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13</c:v>
                </c:pt>
                <c:pt idx="2">
                  <c:v>13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4-42D7-BFA6-C7322F46B7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11</c:v>
                </c:pt>
                <c:pt idx="2">
                  <c:v>11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C4-42D7-BFA6-C7322F46B7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112</c:v>
                </c:pt>
                <c:pt idx="1">
                  <c:v>77</c:v>
                </c:pt>
                <c:pt idx="2">
                  <c:v>67</c:v>
                </c:pt>
                <c:pt idx="3">
                  <c:v>83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C4-42D7-BFA6-C7322F46B7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38</c:v>
                </c:pt>
                <c:pt idx="1">
                  <c:v>50</c:v>
                </c:pt>
                <c:pt idx="2">
                  <c:v>42</c:v>
                </c:pt>
                <c:pt idx="3">
                  <c:v>38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C4-42D7-BFA6-C7322F46B7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FC Bayern Munich</c:v>
                </c:pt>
                <c:pt idx="1">
                  <c:v>FC Bayern München DACH</c:v>
                </c:pt>
                <c:pt idx="2">
                  <c:v>FC Bayern München EN</c:v>
                </c:pt>
                <c:pt idx="3">
                  <c:v>FC Bayern München ES</c:v>
                </c:pt>
                <c:pt idx="4">
                  <c:v>FC Bayern München AR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C4-42D7-BFA6-C7322F46B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9787992"/>
        <c:axId val="549789304"/>
      </c:barChart>
      <c:catAx>
        <c:axId val="54978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789304"/>
        <c:crosses val="autoZero"/>
        <c:auto val="1"/>
        <c:lblAlgn val="ctr"/>
        <c:lblOffset val="100"/>
        <c:noMultiLvlLbl val="0"/>
      </c:catAx>
      <c:valAx>
        <c:axId val="54978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78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Facebook</c:v>
                </c:pt>
                <c:pt idx="1">
                  <c:v>Twitter</c:v>
                </c:pt>
                <c:pt idx="2">
                  <c:v>Instagram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53719274</c:v>
                </c:pt>
                <c:pt idx="1">
                  <c:v>435518</c:v>
                </c:pt>
                <c:pt idx="2">
                  <c:v>31242898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A-4064-AE0E-4167944F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Facebook</c:v>
                </c:pt>
                <c:pt idx="1">
                  <c:v>Twitter</c:v>
                </c:pt>
                <c:pt idx="2">
                  <c:v>Instagram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1020451</c:v>
                </c:pt>
                <c:pt idx="1">
                  <c:v>332105</c:v>
                </c:pt>
                <c:pt idx="2">
                  <c:v>20091808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AF-4EAC-937D-91BB427B3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Facebook</c:v>
                </c:pt>
                <c:pt idx="1">
                  <c:v>Twitter</c:v>
                </c:pt>
                <c:pt idx="2">
                  <c:v>Instagram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139</c:v>
                </c:pt>
                <c:pt idx="1">
                  <c:v>255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B-4ADF-A924-23670D3CC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2236267</c:v>
                </c:pt>
                <c:pt idx="1">
                  <c:v>1571154</c:v>
                </c:pt>
                <c:pt idx="2">
                  <c:v>1812765</c:v>
                </c:pt>
                <c:pt idx="3">
                  <c:v>1913869</c:v>
                </c:pt>
                <c:pt idx="4">
                  <c:v>2391803</c:v>
                </c:pt>
                <c:pt idx="5">
                  <c:v>2821683</c:v>
                </c:pt>
                <c:pt idx="6">
                  <c:v>3002718</c:v>
                </c:pt>
                <c:pt idx="7">
                  <c:v>6402773</c:v>
                </c:pt>
                <c:pt idx="8">
                  <c:v>5557631</c:v>
                </c:pt>
                <c:pt idx="9">
                  <c:v>3468666</c:v>
                </c:pt>
                <c:pt idx="10">
                  <c:v>2836868</c:v>
                </c:pt>
                <c:pt idx="11">
                  <c:v>3223359</c:v>
                </c:pt>
                <c:pt idx="12">
                  <c:v>1909778</c:v>
                </c:pt>
                <c:pt idx="13">
                  <c:v>2004245</c:v>
                </c:pt>
                <c:pt idx="14">
                  <c:v>1996896</c:v>
                </c:pt>
                <c:pt idx="15">
                  <c:v>1899132</c:v>
                </c:pt>
                <c:pt idx="16">
                  <c:v>1460898</c:v>
                </c:pt>
                <c:pt idx="17">
                  <c:v>1518987</c:v>
                </c:pt>
                <c:pt idx="18">
                  <c:v>1383665</c:v>
                </c:pt>
                <c:pt idx="19">
                  <c:v>1513312</c:v>
                </c:pt>
                <c:pt idx="20">
                  <c:v>1529163</c:v>
                </c:pt>
                <c:pt idx="21">
                  <c:v>1445765</c:v>
                </c:pt>
                <c:pt idx="22">
                  <c:v>1609267</c:v>
                </c:pt>
                <c:pt idx="23">
                  <c:v>1350368</c:v>
                </c:pt>
                <c:pt idx="24">
                  <c:v>1147771</c:v>
                </c:pt>
                <c:pt idx="25">
                  <c:v>1274809</c:v>
                </c:pt>
                <c:pt idx="26">
                  <c:v>1393507</c:v>
                </c:pt>
                <c:pt idx="27">
                  <c:v>1431697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B-4A14-8E60-F90F4044BC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4020337</c:v>
                </c:pt>
                <c:pt idx="1">
                  <c:v>4134678</c:v>
                </c:pt>
                <c:pt idx="2">
                  <c:v>3696304</c:v>
                </c:pt>
                <c:pt idx="3">
                  <c:v>2415449</c:v>
                </c:pt>
                <c:pt idx="4">
                  <c:v>4792423</c:v>
                </c:pt>
                <c:pt idx="5">
                  <c:v>5660558</c:v>
                </c:pt>
                <c:pt idx="6">
                  <c:v>3121150</c:v>
                </c:pt>
                <c:pt idx="7">
                  <c:v>3859319</c:v>
                </c:pt>
                <c:pt idx="8">
                  <c:v>3420215</c:v>
                </c:pt>
                <c:pt idx="9">
                  <c:v>3289922</c:v>
                </c:pt>
                <c:pt idx="10">
                  <c:v>3497711</c:v>
                </c:pt>
                <c:pt idx="11">
                  <c:v>4970726</c:v>
                </c:pt>
                <c:pt idx="12">
                  <c:v>2966822</c:v>
                </c:pt>
                <c:pt idx="13">
                  <c:v>2752507</c:v>
                </c:pt>
                <c:pt idx="14">
                  <c:v>3831070</c:v>
                </c:pt>
                <c:pt idx="15">
                  <c:v>4738448</c:v>
                </c:pt>
                <c:pt idx="16">
                  <c:v>3606659</c:v>
                </c:pt>
                <c:pt idx="17">
                  <c:v>2633629</c:v>
                </c:pt>
                <c:pt idx="18">
                  <c:v>2710933</c:v>
                </c:pt>
                <c:pt idx="19">
                  <c:v>4998698</c:v>
                </c:pt>
                <c:pt idx="20">
                  <c:v>4254027</c:v>
                </c:pt>
                <c:pt idx="21">
                  <c:v>3718579</c:v>
                </c:pt>
                <c:pt idx="22">
                  <c:v>3873950</c:v>
                </c:pt>
                <c:pt idx="23">
                  <c:v>2486134</c:v>
                </c:pt>
                <c:pt idx="24">
                  <c:v>1552384</c:v>
                </c:pt>
                <c:pt idx="25">
                  <c:v>3526663</c:v>
                </c:pt>
                <c:pt idx="26">
                  <c:v>2068235</c:v>
                </c:pt>
                <c:pt idx="27">
                  <c:v>2206639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7B-4A14-8E60-F90F4044BC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4350433</c:v>
                </c:pt>
                <c:pt idx="1">
                  <c:v>3676875</c:v>
                </c:pt>
                <c:pt idx="2">
                  <c:v>3674015</c:v>
                </c:pt>
                <c:pt idx="3">
                  <c:v>3788393</c:v>
                </c:pt>
                <c:pt idx="4">
                  <c:v>8663399</c:v>
                </c:pt>
                <c:pt idx="5">
                  <c:v>12000396</c:v>
                </c:pt>
                <c:pt idx="6">
                  <c:v>7940071</c:v>
                </c:pt>
                <c:pt idx="7">
                  <c:v>7994590</c:v>
                </c:pt>
                <c:pt idx="8">
                  <c:v>7511070</c:v>
                </c:pt>
                <c:pt idx="9">
                  <c:v>7283708</c:v>
                </c:pt>
                <c:pt idx="10">
                  <c:v>7682604</c:v>
                </c:pt>
                <c:pt idx="11">
                  <c:v>11979066</c:v>
                </c:pt>
                <c:pt idx="12">
                  <c:v>6926072</c:v>
                </c:pt>
                <c:pt idx="13">
                  <c:v>3527634</c:v>
                </c:pt>
                <c:pt idx="14">
                  <c:v>4274195</c:v>
                </c:pt>
                <c:pt idx="15">
                  <c:v>7023280</c:v>
                </c:pt>
                <c:pt idx="16">
                  <c:v>5030522</c:v>
                </c:pt>
                <c:pt idx="17">
                  <c:v>3506121</c:v>
                </c:pt>
                <c:pt idx="18">
                  <c:v>3267221</c:v>
                </c:pt>
                <c:pt idx="19">
                  <c:v>6520182</c:v>
                </c:pt>
                <c:pt idx="20">
                  <c:v>5688619</c:v>
                </c:pt>
                <c:pt idx="21">
                  <c:v>7962842</c:v>
                </c:pt>
                <c:pt idx="22">
                  <c:v>9979879</c:v>
                </c:pt>
                <c:pt idx="23">
                  <c:v>7363228</c:v>
                </c:pt>
                <c:pt idx="24">
                  <c:v>4459073</c:v>
                </c:pt>
                <c:pt idx="25">
                  <c:v>6192733</c:v>
                </c:pt>
                <c:pt idx="26">
                  <c:v>4575455</c:v>
                </c:pt>
                <c:pt idx="27">
                  <c:v>2552332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B-4A14-8E60-F90F4044BC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1213077</c:v>
                </c:pt>
                <c:pt idx="1">
                  <c:v>1310507</c:v>
                </c:pt>
                <c:pt idx="2">
                  <c:v>1151817</c:v>
                </c:pt>
                <c:pt idx="3">
                  <c:v>1427333</c:v>
                </c:pt>
                <c:pt idx="4">
                  <c:v>2646582</c:v>
                </c:pt>
                <c:pt idx="5">
                  <c:v>3350704</c:v>
                </c:pt>
                <c:pt idx="6">
                  <c:v>2013083</c:v>
                </c:pt>
                <c:pt idx="7">
                  <c:v>2156288</c:v>
                </c:pt>
                <c:pt idx="8">
                  <c:v>1542607</c:v>
                </c:pt>
                <c:pt idx="9">
                  <c:v>1780744</c:v>
                </c:pt>
                <c:pt idx="10">
                  <c:v>1772680</c:v>
                </c:pt>
                <c:pt idx="11">
                  <c:v>4642130</c:v>
                </c:pt>
                <c:pt idx="12">
                  <c:v>2125757</c:v>
                </c:pt>
                <c:pt idx="13">
                  <c:v>2542918</c:v>
                </c:pt>
                <c:pt idx="14">
                  <c:v>3060750</c:v>
                </c:pt>
                <c:pt idx="15">
                  <c:v>4869314</c:v>
                </c:pt>
                <c:pt idx="16">
                  <c:v>3041115</c:v>
                </c:pt>
                <c:pt idx="17">
                  <c:v>1959470</c:v>
                </c:pt>
                <c:pt idx="18">
                  <c:v>1843287</c:v>
                </c:pt>
                <c:pt idx="19">
                  <c:v>2865290</c:v>
                </c:pt>
                <c:pt idx="20">
                  <c:v>1749040</c:v>
                </c:pt>
                <c:pt idx="21">
                  <c:v>1056335</c:v>
                </c:pt>
                <c:pt idx="22">
                  <c:v>2232275</c:v>
                </c:pt>
                <c:pt idx="23">
                  <c:v>2106912</c:v>
                </c:pt>
                <c:pt idx="24">
                  <c:v>1342631</c:v>
                </c:pt>
                <c:pt idx="25">
                  <c:v>2110893</c:v>
                </c:pt>
                <c:pt idx="26">
                  <c:v>1601927</c:v>
                </c:pt>
                <c:pt idx="27">
                  <c:v>1704951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7B-4A14-8E60-F90F4044BC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1648365</c:v>
                </c:pt>
                <c:pt idx="1">
                  <c:v>1640482</c:v>
                </c:pt>
                <c:pt idx="2">
                  <c:v>1814199</c:v>
                </c:pt>
                <c:pt idx="3">
                  <c:v>3115909</c:v>
                </c:pt>
                <c:pt idx="4">
                  <c:v>3443155</c:v>
                </c:pt>
                <c:pt idx="5">
                  <c:v>3132710</c:v>
                </c:pt>
                <c:pt idx="6">
                  <c:v>2899504</c:v>
                </c:pt>
                <c:pt idx="7">
                  <c:v>8110384</c:v>
                </c:pt>
                <c:pt idx="8">
                  <c:v>4624095</c:v>
                </c:pt>
                <c:pt idx="9">
                  <c:v>4339393</c:v>
                </c:pt>
                <c:pt idx="10">
                  <c:v>4798945</c:v>
                </c:pt>
                <c:pt idx="11">
                  <c:v>7015662</c:v>
                </c:pt>
                <c:pt idx="12">
                  <c:v>3247656</c:v>
                </c:pt>
                <c:pt idx="13">
                  <c:v>2166128</c:v>
                </c:pt>
                <c:pt idx="14">
                  <c:v>2070874</c:v>
                </c:pt>
                <c:pt idx="15">
                  <c:v>4724307</c:v>
                </c:pt>
                <c:pt idx="16">
                  <c:v>2902277</c:v>
                </c:pt>
                <c:pt idx="17">
                  <c:v>1605556</c:v>
                </c:pt>
                <c:pt idx="18">
                  <c:v>1859580</c:v>
                </c:pt>
                <c:pt idx="19">
                  <c:v>3330987</c:v>
                </c:pt>
                <c:pt idx="20">
                  <c:v>1904482</c:v>
                </c:pt>
                <c:pt idx="21">
                  <c:v>1162662</c:v>
                </c:pt>
                <c:pt idx="22">
                  <c:v>2320975</c:v>
                </c:pt>
                <c:pt idx="23">
                  <c:v>2468813</c:v>
                </c:pt>
                <c:pt idx="24">
                  <c:v>1351615</c:v>
                </c:pt>
                <c:pt idx="25">
                  <c:v>1718690</c:v>
                </c:pt>
                <c:pt idx="26">
                  <c:v>1416068</c:v>
                </c:pt>
                <c:pt idx="27">
                  <c:v>1312265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7B-4A14-8E60-F90F4044B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9814888"/>
        <c:axId val="549810624"/>
      </c:barChart>
      <c:dateAx>
        <c:axId val="54981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10624"/>
        <c:crosses val="autoZero"/>
        <c:auto val="1"/>
        <c:lblOffset val="100"/>
        <c:baseTimeUnit val="days"/>
      </c:dateAx>
      <c:valAx>
        <c:axId val="54981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1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4-4A21-BD90-C063C1D385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4-4A21-BD90-C063C1D385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44-4A21-BD90-C063C1D385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44-4A21-BD90-C063C1D385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44-4A21-BD90-C063C1D3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807016"/>
        <c:axId val="549809640"/>
      </c:barChart>
      <c:dateAx>
        <c:axId val="54980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09640"/>
        <c:crosses val="autoZero"/>
        <c:auto val="1"/>
        <c:lblOffset val="100"/>
        <c:baseTimeUnit val="days"/>
      </c:dateAx>
      <c:valAx>
        <c:axId val="54980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0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0.00E+00</c:formatCode>
                <c:ptCount val="28"/>
                <c:pt idx="0" formatCode="General">
                  <c:v>1.22776484745654E-4</c:v>
                </c:pt>
                <c:pt idx="1">
                  <c:v>7.6075501305738897E-5</c:v>
                </c:pt>
                <c:pt idx="2" formatCode="General">
                  <c:v>3.3036522767891099E-4</c:v>
                </c:pt>
                <c:pt idx="3" formatCode="General">
                  <c:v>1.6158480429662899E-4</c:v>
                </c:pt>
                <c:pt idx="4" formatCode="General">
                  <c:v>2.1045540394723999E-4</c:v>
                </c:pt>
                <c:pt idx="5" formatCode="General">
                  <c:v>4.4895783680688701E-4</c:v>
                </c:pt>
                <c:pt idx="6" formatCode="General">
                  <c:v>4.3067649944395701E-4</c:v>
                </c:pt>
                <c:pt idx="7" formatCode="General">
                  <c:v>1.01227792697397E-3</c:v>
                </c:pt>
                <c:pt idx="8" formatCode="General">
                  <c:v>1.9664963690925699E-4</c:v>
                </c:pt>
                <c:pt idx="9" formatCode="General">
                  <c:v>2.9551264926671098E-4</c:v>
                </c:pt>
                <c:pt idx="10" formatCode="General">
                  <c:v>7.9066774418287298E-4</c:v>
                </c:pt>
                <c:pt idx="11" formatCode="General">
                  <c:v>1.43494687117857E-4</c:v>
                </c:pt>
                <c:pt idx="12">
                  <c:v>3.4119837957115998E-5</c:v>
                </c:pt>
                <c:pt idx="13" formatCode="General">
                  <c:v>1.8811502236465799E-4</c:v>
                </c:pt>
                <c:pt idx="14" formatCode="General">
                  <c:v>2.7327811753861101E-4</c:v>
                </c:pt>
                <c:pt idx="15">
                  <c:v>8.5672279459385404E-5</c:v>
                </c:pt>
                <c:pt idx="16" formatCode="General">
                  <c:v>1.8582133308626701E-4</c:v>
                </c:pt>
                <c:pt idx="17" formatCode="General">
                  <c:v>1.12946690440093E-4</c:v>
                </c:pt>
                <c:pt idx="18">
                  <c:v>9.8744388710378903E-6</c:v>
                </c:pt>
                <c:pt idx="19" formatCode="General">
                  <c:v>1.85302011969323E-4</c:v>
                </c:pt>
                <c:pt idx="20" formatCode="General">
                  <c:v>1.4742998547233099E-4</c:v>
                </c:pt>
                <c:pt idx="21">
                  <c:v>7.1223852205850802E-5</c:v>
                </c:pt>
                <c:pt idx="22" formatCode="General">
                  <c:v>1.8403812064252299E-4</c:v>
                </c:pt>
                <c:pt idx="23" formatCode="General">
                  <c:v>2.78374277837E-4</c:v>
                </c:pt>
                <c:pt idx="24" formatCode="General">
                  <c:v>1.9933638533325599E-4</c:v>
                </c:pt>
                <c:pt idx="25" formatCode="General">
                  <c:v>1.6061471754994701E-4</c:v>
                </c:pt>
                <c:pt idx="26" formatCode="General">
                  <c:v>4.2425350553068701E-4</c:v>
                </c:pt>
                <c:pt idx="27" formatCode="General">
                  <c:v>1.4027168616517299E-4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B-4A1A-9AE6-4C9F160542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0.00E+00</c:formatCode>
                <c:ptCount val="28"/>
                <c:pt idx="0">
                  <c:v>3.6668596669486201E-5</c:v>
                </c:pt>
                <c:pt idx="1">
                  <c:v>2.3124776986087599E-5</c:v>
                </c:pt>
                <c:pt idx="2">
                  <c:v>3.2495409946698603E-5</c:v>
                </c:pt>
                <c:pt idx="3">
                  <c:v>3.3258813688249299E-5</c:v>
                </c:pt>
                <c:pt idx="4" formatCode="General">
                  <c:v>1.03417154407453E-4</c:v>
                </c:pt>
                <c:pt idx="5">
                  <c:v>8.0702070492309893E-5</c:v>
                </c:pt>
                <c:pt idx="6">
                  <c:v>9.9919355823338394E-5</c:v>
                </c:pt>
                <c:pt idx="7">
                  <c:v>7.3728988856149494E-5</c:v>
                </c:pt>
                <c:pt idx="8">
                  <c:v>5.7985362468881903E-5</c:v>
                </c:pt>
                <c:pt idx="9">
                  <c:v>6.9204008774887104E-5</c:v>
                </c:pt>
                <c:pt idx="10">
                  <c:v>8.3259187874297794E-5</c:v>
                </c:pt>
                <c:pt idx="11">
                  <c:v>7.5051320982774103E-5</c:v>
                </c:pt>
                <c:pt idx="12">
                  <c:v>4.1881317339181897E-5</c:v>
                </c:pt>
                <c:pt idx="13">
                  <c:v>4.7662753416452902E-5</c:v>
                </c:pt>
                <c:pt idx="14">
                  <c:v>3.8774937732565099E-5</c:v>
                </c:pt>
                <c:pt idx="15">
                  <c:v>5.4564322617516802E-5</c:v>
                </c:pt>
                <c:pt idx="16">
                  <c:v>3.4909371118788899E-5</c:v>
                </c:pt>
                <c:pt idx="17">
                  <c:v>4.5808227074362601E-5</c:v>
                </c:pt>
                <c:pt idx="18">
                  <c:v>3.7284402384226698E-5</c:v>
                </c:pt>
                <c:pt idx="19">
                  <c:v>7.9632556518221601E-5</c:v>
                </c:pt>
                <c:pt idx="20">
                  <c:v>5.8649797165259801E-5</c:v>
                </c:pt>
                <c:pt idx="21">
                  <c:v>3.20439497344506E-5</c:v>
                </c:pt>
                <c:pt idx="22">
                  <c:v>6.9834538600568695E-5</c:v>
                </c:pt>
                <c:pt idx="23">
                  <c:v>8.8418418574385106E-5</c:v>
                </c:pt>
                <c:pt idx="24">
                  <c:v>3.22891325629686E-5</c:v>
                </c:pt>
                <c:pt idx="25">
                  <c:v>9.4522456231112894E-5</c:v>
                </c:pt>
                <c:pt idx="26" formatCode="General">
                  <c:v>1.4225413529560501E-4</c:v>
                </c:pt>
                <c:pt idx="27">
                  <c:v>8.4139430652299901E-5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B-4A1A-9AE6-4C9F160542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1.7382756592008099E-4</c:v>
                </c:pt>
                <c:pt idx="1">
                  <c:v>1.2261485450787199E-4</c:v>
                </c:pt>
                <c:pt idx="2">
                  <c:v>1.02903219955488E-4</c:v>
                </c:pt>
                <c:pt idx="3">
                  <c:v>1.70509176883206E-4</c:v>
                </c:pt>
                <c:pt idx="4">
                  <c:v>2.5693837546221499E-4</c:v>
                </c:pt>
                <c:pt idx="5">
                  <c:v>6.6245233036041199E-4</c:v>
                </c:pt>
                <c:pt idx="6">
                  <c:v>3.5239282805869001E-4</c:v>
                </c:pt>
                <c:pt idx="7">
                  <c:v>2.7824132169624401E-4</c:v>
                </c:pt>
                <c:pt idx="8">
                  <c:v>1.69429947618023E-4</c:v>
                </c:pt>
                <c:pt idx="9">
                  <c:v>2.6979293809849698E-4</c:v>
                </c:pt>
                <c:pt idx="10">
                  <c:v>2.7713593006155102E-4</c:v>
                </c:pt>
                <c:pt idx="11">
                  <c:v>3.3473760856740599E-4</c:v>
                </c:pt>
                <c:pt idx="12">
                  <c:v>1.0210720260241599E-4</c:v>
                </c:pt>
                <c:pt idx="13">
                  <c:v>1.4253255215377001E-4</c:v>
                </c:pt>
                <c:pt idx="14">
                  <c:v>2.8350901681825798E-4</c:v>
                </c:pt>
                <c:pt idx="15">
                  <c:v>2.2328550664508999E-4</c:v>
                </c:pt>
                <c:pt idx="16">
                  <c:v>1.38920742899611E-4</c:v>
                </c:pt>
                <c:pt idx="17">
                  <c:v>1.14431452011333E-4</c:v>
                </c:pt>
                <c:pt idx="18">
                  <c:v>1.6100303030991799E-4</c:v>
                </c:pt>
                <c:pt idx="19">
                  <c:v>2.07176794186902E-4</c:v>
                </c:pt>
                <c:pt idx="20">
                  <c:v>1.4574358052523801E-4</c:v>
                </c:pt>
                <c:pt idx="21">
                  <c:v>1.49319753153281E-4</c:v>
                </c:pt>
                <c:pt idx="22">
                  <c:v>2.72189872219008E-4</c:v>
                </c:pt>
                <c:pt idx="23">
                  <c:v>2.35693635230664E-4</c:v>
                </c:pt>
                <c:pt idx="24" formatCode="0.00E+00">
                  <c:v>8.0217578434060898E-5</c:v>
                </c:pt>
                <c:pt idx="25">
                  <c:v>2.1184031741560601E-4</c:v>
                </c:pt>
                <c:pt idx="26">
                  <c:v>4.8402233082171998E-4</c:v>
                </c:pt>
                <c:pt idx="27">
                  <c:v>1.5297222729461599E-4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6B-4A1A-9AE6-4C9F160542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0.00E+00</c:formatCode>
                <c:ptCount val="28"/>
                <c:pt idx="0">
                  <c:v>4.7001094739738799E-5</c:v>
                </c:pt>
                <c:pt idx="1">
                  <c:v>5.4583950660338003E-5</c:v>
                </c:pt>
                <c:pt idx="2">
                  <c:v>4.9931721291499503E-5</c:v>
                </c:pt>
                <c:pt idx="3" formatCode="General">
                  <c:v>1.1915326176923001E-4</c:v>
                </c:pt>
                <c:pt idx="4" formatCode="General">
                  <c:v>1.03718086951167E-4</c:v>
                </c:pt>
                <c:pt idx="5" formatCode="General">
                  <c:v>1.3133833343375201E-4</c:v>
                </c:pt>
                <c:pt idx="6" formatCode="General">
                  <c:v>1.15905949943413E-4</c:v>
                </c:pt>
                <c:pt idx="7" formatCode="General">
                  <c:v>1.1955931253973199E-4</c:v>
                </c:pt>
                <c:pt idx="8" formatCode="General">
                  <c:v>1.15545719410634E-4</c:v>
                </c:pt>
                <c:pt idx="9" formatCode="General">
                  <c:v>1.1564365330032699E-4</c:v>
                </c:pt>
                <c:pt idx="10" formatCode="General">
                  <c:v>1.38940441432141E-4</c:v>
                </c:pt>
                <c:pt idx="11" formatCode="General">
                  <c:v>1.9465169505768101E-4</c:v>
                </c:pt>
                <c:pt idx="12">
                  <c:v>5.3096876237418298E-5</c:v>
                </c:pt>
                <c:pt idx="13">
                  <c:v>5.05430143415058E-5</c:v>
                </c:pt>
                <c:pt idx="14">
                  <c:v>8.6998988506661803E-5</c:v>
                </c:pt>
                <c:pt idx="15">
                  <c:v>9.9079426370324793E-5</c:v>
                </c:pt>
                <c:pt idx="16">
                  <c:v>4.10159272939583E-5</c:v>
                </c:pt>
                <c:pt idx="17">
                  <c:v>4.6522115161291703E-5</c:v>
                </c:pt>
                <c:pt idx="18">
                  <c:v>5.0789285302603602E-5</c:v>
                </c:pt>
                <c:pt idx="19">
                  <c:v>7.1675879697057204E-5</c:v>
                </c:pt>
                <c:pt idx="20">
                  <c:v>4.7118026259189801E-5</c:v>
                </c:pt>
                <c:pt idx="21">
                  <c:v>3.3244106276248898E-5</c:v>
                </c:pt>
                <c:pt idx="22" formatCode="General">
                  <c:v>1.50754091030259E-4</c:v>
                </c:pt>
                <c:pt idx="23" formatCode="General">
                  <c:v>1.3262027657545399E-4</c:v>
                </c:pt>
                <c:pt idx="24">
                  <c:v>4.2861255102243402E-5</c:v>
                </c:pt>
                <c:pt idx="25">
                  <c:v>5.6974107146811897E-5</c:v>
                </c:pt>
                <c:pt idx="26" formatCode="General">
                  <c:v>1.6258936225918799E-4</c:v>
                </c:pt>
                <c:pt idx="27">
                  <c:v>4.767740697053E-5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6B-4A1A-9AE6-4C9F160542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0.00E+00</c:formatCode>
                <c:ptCount val="28"/>
                <c:pt idx="0">
                  <c:v>8.4310403763913401E-5</c:v>
                </c:pt>
                <c:pt idx="1">
                  <c:v>6.9502653564666999E-5</c:v>
                </c:pt>
                <c:pt idx="2">
                  <c:v>9.2922959765804702E-5</c:v>
                </c:pt>
                <c:pt idx="3" formatCode="General">
                  <c:v>4.5808633852482001E-4</c:v>
                </c:pt>
                <c:pt idx="4" formatCode="General">
                  <c:v>1.1594790627180199E-4</c:v>
                </c:pt>
                <c:pt idx="5" formatCode="General">
                  <c:v>2.1014362536647601E-4</c:v>
                </c:pt>
                <c:pt idx="6" formatCode="General">
                  <c:v>4.1335064910523201E-4</c:v>
                </c:pt>
                <c:pt idx="7" formatCode="General">
                  <c:v>1.8375946947893501E-3</c:v>
                </c:pt>
                <c:pt idx="8" formatCode="General">
                  <c:v>1.54642496397094E-4</c:v>
                </c:pt>
                <c:pt idx="9" formatCode="General">
                  <c:v>2.0400366539015399E-4</c:v>
                </c:pt>
                <c:pt idx="10" formatCode="General">
                  <c:v>7.6110203712596099E-4</c:v>
                </c:pt>
                <c:pt idx="11" formatCode="General">
                  <c:v>2.43365157804861E-4</c:v>
                </c:pt>
                <c:pt idx="12">
                  <c:v>8.7265623749059306E-5</c:v>
                </c:pt>
                <c:pt idx="13">
                  <c:v>8.4027944039891995E-5</c:v>
                </c:pt>
                <c:pt idx="14" formatCode="General">
                  <c:v>1.5900088667326399E-4</c:v>
                </c:pt>
                <c:pt idx="15" formatCode="General">
                  <c:v>1.66366707897765E-4</c:v>
                </c:pt>
                <c:pt idx="16">
                  <c:v>7.56622091778073E-5</c:v>
                </c:pt>
                <c:pt idx="17">
                  <c:v>6.5059046603401803E-5</c:v>
                </c:pt>
                <c:pt idx="18">
                  <c:v>9.5229322692093105E-5</c:v>
                </c:pt>
                <c:pt idx="19" formatCode="General">
                  <c:v>1.0572632464759599E-4</c:v>
                </c:pt>
                <c:pt idx="20">
                  <c:v>6.3841587319074899E-5</c:v>
                </c:pt>
                <c:pt idx="21">
                  <c:v>9.9703035535348295E-5</c:v>
                </c:pt>
                <c:pt idx="22" formatCode="General">
                  <c:v>1.6939407930748201E-4</c:v>
                </c:pt>
                <c:pt idx="23" formatCode="General">
                  <c:v>1.6040148362902101E-4</c:v>
                </c:pt>
                <c:pt idx="24">
                  <c:v>4.2115397417211403E-5</c:v>
                </c:pt>
                <c:pt idx="25">
                  <c:v>7.0997155703201497E-5</c:v>
                </c:pt>
                <c:pt idx="26" formatCode="General">
                  <c:v>1.5950125176438399E-4</c:v>
                </c:pt>
                <c:pt idx="27">
                  <c:v>8.83172035658354E-5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6B-4A1A-9AE6-4C9F16054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840472"/>
        <c:axId val="549841128"/>
      </c:barChart>
      <c:dateAx>
        <c:axId val="54984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41128"/>
        <c:crosses val="autoZero"/>
        <c:auto val="1"/>
        <c:lblOffset val="100"/>
        <c:baseTimeUnit val="days"/>
      </c:dateAx>
      <c:valAx>
        <c:axId val="5498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84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15032480</c:v>
                </c:pt>
                <c:pt idx="1">
                  <c:v>13635838</c:v>
                </c:pt>
                <c:pt idx="2">
                  <c:v>15424863</c:v>
                </c:pt>
                <c:pt idx="3">
                  <c:v>10311990</c:v>
                </c:pt>
                <c:pt idx="4">
                  <c:v>27586693</c:v>
                </c:pt>
                <c:pt idx="5">
                  <c:v>22091192</c:v>
                </c:pt>
                <c:pt idx="6">
                  <c:v>9383913</c:v>
                </c:pt>
                <c:pt idx="7">
                  <c:v>11561653</c:v>
                </c:pt>
                <c:pt idx="8">
                  <c:v>15511720</c:v>
                </c:pt>
                <c:pt idx="9">
                  <c:v>11055563</c:v>
                </c:pt>
                <c:pt idx="10">
                  <c:v>15875036</c:v>
                </c:pt>
                <c:pt idx="11">
                  <c:v>22184929</c:v>
                </c:pt>
                <c:pt idx="12">
                  <c:v>7477452</c:v>
                </c:pt>
                <c:pt idx="13">
                  <c:v>11044994</c:v>
                </c:pt>
                <c:pt idx="14">
                  <c:v>8431252</c:v>
                </c:pt>
                <c:pt idx="15">
                  <c:v>32425709</c:v>
                </c:pt>
                <c:pt idx="16">
                  <c:v>15328820</c:v>
                </c:pt>
                <c:pt idx="17">
                  <c:v>7956414</c:v>
                </c:pt>
                <c:pt idx="18">
                  <c:v>11636450</c:v>
                </c:pt>
                <c:pt idx="19">
                  <c:v>22118526</c:v>
                </c:pt>
                <c:pt idx="20">
                  <c:v>8277341</c:v>
                </c:pt>
                <c:pt idx="21">
                  <c:v>8365428</c:v>
                </c:pt>
                <c:pt idx="22">
                  <c:v>15109246</c:v>
                </c:pt>
                <c:pt idx="23">
                  <c:v>8165694</c:v>
                </c:pt>
                <c:pt idx="24">
                  <c:v>5060634</c:v>
                </c:pt>
                <c:pt idx="25">
                  <c:v>14692479</c:v>
                </c:pt>
                <c:pt idx="26">
                  <c:v>16308690</c:v>
                </c:pt>
                <c:pt idx="27">
                  <c:v>7028264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41-4379-B714-A95A6FFAD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6138328"/>
        <c:axId val="696140296"/>
      </c:lineChart>
      <c:dateAx>
        <c:axId val="69613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140296"/>
        <c:crosses val="autoZero"/>
        <c:auto val="1"/>
        <c:lblOffset val="100"/>
        <c:baseTimeUnit val="days"/>
      </c:dateAx>
      <c:valAx>
        <c:axId val="69614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13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fcbayern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1-4099-995E-728D0CF455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fcbayern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51-4099-995E-728D0CF45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088552"/>
        <c:axId val="639090848"/>
      </c:barChart>
      <c:catAx>
        <c:axId val="63908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090848"/>
        <c:crosses val="autoZero"/>
        <c:auto val="1"/>
        <c:lblAlgn val="ctr"/>
        <c:lblOffset val="100"/>
        <c:noMultiLvlLbl val="0"/>
      </c:catAx>
      <c:valAx>
        <c:axId val="63909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08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fcbayern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44593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31242898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55-4190-BC02-E1D082CD7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099376"/>
        <c:axId val="639102656"/>
      </c:barChart>
      <c:dateAx>
        <c:axId val="63909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102656"/>
        <c:crosses val="autoZero"/>
        <c:auto val="1"/>
        <c:lblOffset val="100"/>
        <c:baseTimeUnit val="days"/>
      </c:dateAx>
      <c:valAx>
        <c:axId val="63910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0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Munich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12</c:v>
                </c:pt>
                <c:pt idx="5">
                  <c:v>5</c:v>
                </c:pt>
                <c:pt idx="6">
                  <c:v>8</c:v>
                </c:pt>
                <c:pt idx="7">
                  <c:v>5</c:v>
                </c:pt>
                <c:pt idx="8">
                  <c:v>7</c:v>
                </c:pt>
                <c:pt idx="9">
                  <c:v>6</c:v>
                </c:pt>
                <c:pt idx="10">
                  <c:v>5</c:v>
                </c:pt>
                <c:pt idx="11">
                  <c:v>7</c:v>
                </c:pt>
                <c:pt idx="12">
                  <c:v>2</c:v>
                </c:pt>
                <c:pt idx="13">
                  <c:v>6</c:v>
                </c:pt>
                <c:pt idx="14">
                  <c:v>5</c:v>
                </c:pt>
                <c:pt idx="15">
                  <c:v>8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13</c:v>
                </c:pt>
                <c:pt idx="20">
                  <c:v>5</c:v>
                </c:pt>
                <c:pt idx="21">
                  <c:v>5</c:v>
                </c:pt>
                <c:pt idx="22">
                  <c:v>7</c:v>
                </c:pt>
                <c:pt idx="23">
                  <c:v>3</c:v>
                </c:pt>
                <c:pt idx="24">
                  <c:v>1</c:v>
                </c:pt>
                <c:pt idx="25">
                  <c:v>9</c:v>
                </c:pt>
                <c:pt idx="26">
                  <c:v>4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C-4057-9EEA-40C244CA9D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</c:v>
                </c:pt>
                <c:pt idx="1">
                  <c:v>8</c:v>
                </c:pt>
                <c:pt idx="2">
                  <c:v>7</c:v>
                </c:pt>
                <c:pt idx="3">
                  <c:v>4</c:v>
                </c:pt>
                <c:pt idx="4">
                  <c:v>13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10</c:v>
                </c:pt>
                <c:pt idx="12">
                  <c:v>2</c:v>
                </c:pt>
                <c:pt idx="13">
                  <c:v>5</c:v>
                </c:pt>
                <c:pt idx="14">
                  <c:v>10</c:v>
                </c:pt>
                <c:pt idx="15">
                  <c:v>14</c:v>
                </c:pt>
                <c:pt idx="16">
                  <c:v>7</c:v>
                </c:pt>
                <c:pt idx="17">
                  <c:v>6</c:v>
                </c:pt>
                <c:pt idx="18">
                  <c:v>5</c:v>
                </c:pt>
                <c:pt idx="19">
                  <c:v>11</c:v>
                </c:pt>
                <c:pt idx="20">
                  <c:v>5</c:v>
                </c:pt>
                <c:pt idx="21">
                  <c:v>6</c:v>
                </c:pt>
                <c:pt idx="22">
                  <c:v>6</c:v>
                </c:pt>
                <c:pt idx="23">
                  <c:v>4</c:v>
                </c:pt>
                <c:pt idx="24">
                  <c:v>2</c:v>
                </c:pt>
                <c:pt idx="25">
                  <c:v>9</c:v>
                </c:pt>
                <c:pt idx="26">
                  <c:v>2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0C-4057-9EEA-40C244CA9D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11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9</c:v>
                </c:pt>
                <c:pt idx="12">
                  <c:v>2</c:v>
                </c:pt>
                <c:pt idx="13">
                  <c:v>6</c:v>
                </c:pt>
                <c:pt idx="14">
                  <c:v>9</c:v>
                </c:pt>
                <c:pt idx="15">
                  <c:v>11</c:v>
                </c:pt>
                <c:pt idx="16">
                  <c:v>5</c:v>
                </c:pt>
                <c:pt idx="17">
                  <c:v>6</c:v>
                </c:pt>
                <c:pt idx="18">
                  <c:v>3</c:v>
                </c:pt>
                <c:pt idx="19">
                  <c:v>13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7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0C-4057-9EEA-40C244CA9D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12</c:v>
                </c:pt>
                <c:pt idx="5">
                  <c:v>7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1</c:v>
                </c:pt>
                <c:pt idx="13">
                  <c:v>5</c:v>
                </c:pt>
                <c:pt idx="14">
                  <c:v>8</c:v>
                </c:pt>
                <c:pt idx="15">
                  <c:v>11</c:v>
                </c:pt>
                <c:pt idx="16">
                  <c:v>6</c:v>
                </c:pt>
                <c:pt idx="17">
                  <c:v>5</c:v>
                </c:pt>
                <c:pt idx="18">
                  <c:v>3</c:v>
                </c:pt>
                <c:pt idx="19">
                  <c:v>12</c:v>
                </c:pt>
                <c:pt idx="20">
                  <c:v>5</c:v>
                </c:pt>
                <c:pt idx="21">
                  <c:v>4</c:v>
                </c:pt>
                <c:pt idx="22">
                  <c:v>6</c:v>
                </c:pt>
                <c:pt idx="23">
                  <c:v>3</c:v>
                </c:pt>
                <c:pt idx="24">
                  <c:v>1</c:v>
                </c:pt>
                <c:pt idx="25">
                  <c:v>8</c:v>
                </c:pt>
                <c:pt idx="26">
                  <c:v>3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0C-4057-9EEA-40C244CA9D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Bayern München 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1</c:v>
                </c:pt>
                <c:pt idx="13">
                  <c:v>5</c:v>
                </c:pt>
                <c:pt idx="14">
                  <c:v>6</c:v>
                </c:pt>
                <c:pt idx="15">
                  <c:v>10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11</c:v>
                </c:pt>
                <c:pt idx="20">
                  <c:v>4</c:v>
                </c:pt>
                <c:pt idx="21">
                  <c:v>4</c:v>
                </c:pt>
                <c:pt idx="22">
                  <c:v>5</c:v>
                </c:pt>
                <c:pt idx="23">
                  <c:v>3</c:v>
                </c:pt>
                <c:pt idx="24">
                  <c:v>1</c:v>
                </c:pt>
                <c:pt idx="25">
                  <c:v>7</c:v>
                </c:pt>
                <c:pt idx="26">
                  <c:v>3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0C-4057-9EEA-40C244CA9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1094664"/>
        <c:axId val="701096304"/>
      </c:lineChart>
      <c:dateAx>
        <c:axId val="70109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096304"/>
        <c:crosses val="autoZero"/>
        <c:auto val="1"/>
        <c:lblOffset val="100"/>
        <c:baseTimeUnit val="days"/>
      </c:dateAx>
      <c:valAx>
        <c:axId val="7010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09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@fcbayern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108600</c:v>
                </c:pt>
                <c:pt idx="1">
                  <c:v>125500</c:v>
                </c:pt>
                <c:pt idx="2">
                  <c:v>0</c:v>
                </c:pt>
                <c:pt idx="3">
                  <c:v>41300</c:v>
                </c:pt>
                <c:pt idx="4">
                  <c:v>31100</c:v>
                </c:pt>
                <c:pt idx="5">
                  <c:v>0</c:v>
                </c:pt>
                <c:pt idx="6">
                  <c:v>0</c:v>
                </c:pt>
                <c:pt idx="7">
                  <c:v>81100</c:v>
                </c:pt>
                <c:pt idx="8">
                  <c:v>53066.666666666701</c:v>
                </c:pt>
                <c:pt idx="9">
                  <c:v>189300</c:v>
                </c:pt>
                <c:pt idx="10">
                  <c:v>24800</c:v>
                </c:pt>
                <c:pt idx="11">
                  <c:v>25300</c:v>
                </c:pt>
                <c:pt idx="12">
                  <c:v>0</c:v>
                </c:pt>
                <c:pt idx="13">
                  <c:v>0</c:v>
                </c:pt>
                <c:pt idx="14">
                  <c:v>100000</c:v>
                </c:pt>
                <c:pt idx="15">
                  <c:v>652700</c:v>
                </c:pt>
                <c:pt idx="16">
                  <c:v>51800</c:v>
                </c:pt>
                <c:pt idx="17">
                  <c:v>20100</c:v>
                </c:pt>
                <c:pt idx="18">
                  <c:v>208050</c:v>
                </c:pt>
                <c:pt idx="19">
                  <c:v>0</c:v>
                </c:pt>
                <c:pt idx="20">
                  <c:v>0</c:v>
                </c:pt>
                <c:pt idx="21">
                  <c:v>10600</c:v>
                </c:pt>
                <c:pt idx="22">
                  <c:v>82533.333333333299</c:v>
                </c:pt>
                <c:pt idx="23">
                  <c:v>0</c:v>
                </c:pt>
                <c:pt idx="24">
                  <c:v>0</c:v>
                </c:pt>
                <c:pt idx="25">
                  <c:v>14900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48-4593-9EC2-E79B5B0A5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7471400"/>
        <c:axId val="1147462872"/>
      </c:lineChart>
      <c:dateAx>
        <c:axId val="1147471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462872"/>
        <c:crosses val="autoZero"/>
        <c:auto val="1"/>
        <c:lblOffset val="100"/>
        <c:baseTimeUnit val="days"/>
      </c:dateAx>
      <c:valAx>
        <c:axId val="114746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47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B8A99-F8A7-416B-9DEC-3F1CD273AF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B04 &amp; FCB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02AD0F-B05D-4439-BD66-769FE8955B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196408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05B35-D35B-4F92-A4BA-422525CB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Fans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1A1317-EA82-41AA-8602-D5027C25B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0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C23D-608D-4271-A99E-6C170BE45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5078-2F3F-4039-8B9C-92AAF2EE9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E49E-64B2-4EAE-BD54-93065463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06B75-D7A3-4A28-89D0-2929587B02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872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068FE-56D4-428C-AC2B-53B4B1DF2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E2F57-E81F-4DA8-8281-E020EFBEA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96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297F2-F795-43AA-86BE-9705DA6B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544BE-D3E2-434E-A5E3-F741BEF9FF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077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6F43-1389-4A4C-BB17-87ED365F2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6457F-0F02-4BA1-A6F4-2DBE2D9F7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45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EEF0-EB8F-44AB-A114-C3DD1C41C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EA4FF-8CF4-4692-9E1F-7756AAA43E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7328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96547-B896-493E-B710-D8110F18E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9C073-81F4-402C-9D36-D6DCA88D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27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7091-CADF-4B38-9A2C-4D7869DC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E699A4-A12D-48F0-8D91-54C65ECE9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385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3AF2-83ED-47E8-A54C-B2EDEC084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DFC17-9C2E-4BFE-B977-9D0C987D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C7869-1325-44EB-982A-7A0671CCB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FBB5E-A1F8-4B61-BA6B-12B4B75391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67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94365-94C5-46DA-A44D-F5B1892B8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E9259-77B9-4259-A484-EA4E4A8D9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3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1725F-1D67-4296-86D4-6D67342B1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7E411-ACA7-479E-BDFD-EB76B6AD4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63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10183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816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426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31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059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67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160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264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751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59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421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934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53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74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259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571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798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11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56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71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175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22:41:01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alakA💭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16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9BD58-FDA4-44E8-9C78-2708940D4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1207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8F95-3FA6-426B-B723-6FE82284C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D0776-2C78-40A6-8F07-D74D94CCDB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79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183897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998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87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34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168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14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073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547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02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822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110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83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55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514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27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16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725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91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04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507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73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950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20:41:01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is back at Säbener!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5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5F40C-2665-45F7-952A-17605C9E8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50734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18D29-513E-4B15-9881-54284F5F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BF270-077E-4535-BAB3-FD2A14D4A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278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886517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497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29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648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00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519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22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9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44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565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227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70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278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251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046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86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41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875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56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82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61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92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18:58:04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78th birthday to a true FC Bayern legend, Sepp Maier!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70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17732-F0BE-4F2D-956A-9E8D72A73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641284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95B3-717A-4AE3-99C5-E634B8E4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31B7A-8621-40F7-B769-3393C460C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093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515795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89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652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330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55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096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86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15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169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332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504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66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315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756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78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29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48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556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59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303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51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3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67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25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18C79-3E1B-4C4C-908E-EBB0DB0F4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15991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89E98-4140-448B-B4A7-BFCA3F4D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1B914-D67A-4A97-A918-97AA8D78C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575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539046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57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939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258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03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400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5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501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08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576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914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66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290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389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19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083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41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286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37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973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664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78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3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18:31:00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cumpleaños a toda una leyenda del Bayern! 🎈
Nuestro Sepp Maier cumple hoy 78 años. ¡Larga vida al gato de Anzing! 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11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7830D-2487-439A-864B-6E0491177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171338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521C-2A1D-4ACB-95E7-A42DD513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B21F6-4D9F-40CB-AC0C-30967FC67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21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44294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26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67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933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825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121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511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97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83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391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491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80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28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2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401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234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74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35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919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435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612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57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6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Extended our lead at the top.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562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ECE2E-F7F6-4465-838F-041C2CAD6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54204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FED7B-D532-4474-BBA1-2B18D8C4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0CAA6-56A8-453F-9D85-77FD85E7D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10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047875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363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8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5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21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36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048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77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374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6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537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030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04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18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471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773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78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16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43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24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335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57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18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¡Una alegría enorme volver a verte en la Säbener Straße, Thomas Müller ! 👋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77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BC559-7570-406A-B350-1CCE01698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237224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76424-20FA-458C-A168-40974F126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C05BB-F245-46BC-BED4-9C0647C2C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32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968045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747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669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37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850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96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69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571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87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94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32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45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95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04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84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618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425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146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76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93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16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68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8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Tampa Bay Buccaneers are coming to Munich! 🔴⚪
See you soon, NFL!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03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C2FD1-6D15-4908-8DCD-FEDAEF0CB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99776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300E4-C4BE-46C7-8E96-276656563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46873-E89B-4E17-821D-1FF028E6F9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63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58508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63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640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69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054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644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66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25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190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56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608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601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549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239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576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34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483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85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873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771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889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845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9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14:09:41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انظروا من عاد للتدريبات من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82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F9AD1-B2B1-4B66-BB15-153BAB4FB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216955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99CF-F0C0-4EA0-81D2-A1C6BDBC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C661A-E586-4724-8FD1-C573132FA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922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98723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3846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36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21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00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893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685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973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209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48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82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63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63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07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58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811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33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287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54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05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096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822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7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to see you back at Säbener, Thomas Müller! 👋
More team news ⤵️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6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F4459-B9F1-4DE7-97EC-8F7EBC94F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9941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D3E72-4965-4326-B330-42ECC654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11D97-B19F-443C-BCD5-0A8A3D237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2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933611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437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456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92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839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3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037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22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912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746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078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8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07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1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20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252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79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158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741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86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5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533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43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13:56:34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dich wieder an der Säbener zu sehen, Thomas Müller! 👋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68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D9DE7-CDAC-4313-A1F4-A31CA989A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79751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354F-7784-4562-B566-136478CD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8E38F-9FD3-41D8-A43F-04C436012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296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997898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4862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79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408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52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75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791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859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219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628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270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83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75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370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910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547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7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17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86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233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07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083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7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fue una mal fin de semana 😊
¡Así queda la clasificación de la Bundesliga tras disputa de la 24ª jornada! 💪📈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1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DA155-B3F1-4C4A-AFD0-F66F7063C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49698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10F18-59F3-46F7-89FD-D49E6A74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2B372-A02C-4D2D-B0C0-758DA6EF5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677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482385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344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907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0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38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94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971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133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43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49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994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233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588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022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05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756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376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33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14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45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82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023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2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سعيد سيب ماير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أسطورة حراسة مرمى البافاري يكمل عامه الـ 78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385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8728F-9208-48C7-A7AA-F35D71A78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78124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65545-E638-40A7-B5AA-CD6B17DC5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98971-2D50-4671-9C43-540906681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89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464832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323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645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06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350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152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861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054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33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30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809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63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228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1593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56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75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057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277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752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001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088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59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8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5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54F8F-A899-40A9-A2B1-5399A5D68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53436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16DE-6231-4273-B16C-29B225E1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F2DF3-B0D9-474D-85E0-B4685D454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540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865697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9129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7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33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134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21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14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41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786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18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79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20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43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21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00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59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66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013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0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291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806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8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0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12:02:31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Ois Guade zum Geburtstag, Sepp Maier! 🎈
Unsere Torwart-Legende wird heute 78 Jahre alt.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61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77E00-B06C-4F95-8461-B98D568C3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910523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7092-912A-498F-8AD5-60F285AB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1ABE3-F691-48B3-B0E8-7887B11613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71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692856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0739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966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769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25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604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42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426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19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60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71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11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95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43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445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487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702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02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00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75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627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855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56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 In der aktuellen Folge von Sky „Meine Geschichte – das Leben von …“ könnt ihr einen Blick hinter die Kulissen unserer FC Bayern Frauen-Torjägerin und Nationalspielerin des Jahres Lea Schüller werfen. 👀
Heute Abend ab 18:30 Uhr sind die FC Bayern Frauen mit Lea Schüller dann außerdem im Viertelfinale des DFB-Pokals gegen Carl Zeiss Jena gefordert – LIVE auf Sky.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768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783D7-8D6B-4A27-9FFB-67B1A2218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3564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3A3FF-A01F-41EB-95CF-AA5FA173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20E5C-9F1D-465B-84B1-81C25DB1E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793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737258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941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6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733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952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40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39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951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393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56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85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886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73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31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71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548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326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67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6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197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102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417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09:58:57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الصدارة بفارق 8 نقاط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30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23236-9362-4CF1-BB8C-85D38D0D6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447500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C9DA-1695-4040-81B0-82AF96B6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DCBB8-7BA2-4DE2-939D-3B9E01ACC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774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556418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00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114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337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52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42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97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64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084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56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866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881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30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549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42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587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254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75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65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57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778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11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75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09:32:44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8️⃣ points clear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3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DCA68-37C1-41AF-89F4-41DF85384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644998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9EBD-3828-4FF1-A259-A0FDBB69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9DA77-9AF7-4032-94EC-D57FA5E52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41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490060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258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4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95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62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12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415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182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956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64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26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58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110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1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34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91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768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50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68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81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923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79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7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09:31:37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Bundesliga-Tabelle nach dem 24. Spieltag! 🔴⚪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8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AAEB9-21D8-4506-BAA4-28F9AA5A4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34666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70D6-725C-4CB9-9E9C-A925A0109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968DD-A708-4ED1-A098-1193FDE00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294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547601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770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468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11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314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39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07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215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031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333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928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85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813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28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220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241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386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393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602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153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01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0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Kiranya nilai-nilai suri teladannya, dapat kita terapkan di kehidupan bersama.
Selamat memperingati Isra Mi'raj, bagi yang merayakan 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00:45:35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Country: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583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25F81-829C-4815-8113-B7CA107B7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10096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98DD-99B2-4A12-9DC6-6C4A2F893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88088-C170-4F32-A596-C850F01C0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626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844982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480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554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4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44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610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92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486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36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66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638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7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101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287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903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32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666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1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242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754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427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705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13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18:46:57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910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9AB01-E027-4493-968C-759348DE6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81045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D29CE-9326-480E-88A3-EFD3F357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C4F6C-A720-49DD-9645-24579C582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808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010050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82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073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648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23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248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703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779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837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075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266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59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74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76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17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8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330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738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877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130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90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554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number 9️⃣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18:46:57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54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817EE-5F4A-44DE-8020-0DC9ED18C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089847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B8B60-4DB7-4089-9CF9-071801BF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91939-0ABC-4FAD-9E06-0D81B225D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928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408649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890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04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62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63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381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80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45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06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421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583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62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455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331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1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529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858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03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268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3445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766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047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7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 Leroy Sané: "We defended well, allowed very little, and tried to play our football. We're very happy that we won here today."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12:45:29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258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195C0-02E6-4B4A-A352-8607A3545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054886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63831-AC85-48F5-B282-CC70DDBD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91706-624E-4522-A851-642AE32171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213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238431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9265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656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86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53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33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25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302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591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55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596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902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773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954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49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23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68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37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1933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95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298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88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08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FC Bayern turns 122 years old!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12:45:29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64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233C3-FC97-4582-98B0-E3304EB4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78552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90F5-62B0-4FA0-8AA7-4D0DE7CE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A492C-7A77-42E2-9CAF-DB712050E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2795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767895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12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90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24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925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222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345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82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254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368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158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74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959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636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405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246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995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29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5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299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587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27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48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Leroy Sané: "Defendimos bien, concedimos poco y tratamos de desplegar nuestro fútbol. Estamos muy contentos de haber ganado hoy aquí". 💪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06:48:28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94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30401-5B30-41E1-A1CF-525F99893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887069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BE09-A45E-4CA5-848F-426FAA490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024E9-40C1-4EA2-9F9B-93FA85133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531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6268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14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117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8312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02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896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980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574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03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826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5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15:32:38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points, clean sheet 💪 @svenulreichoffiziell 
#SGEFCB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12:55:03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9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13:43:03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to see you back on the pitch, @esmuellert! 👋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12:55:03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2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12:12:24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06:54:47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06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A4C0E-C91C-44AD-9743-059415C26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657515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14342-8B14-4908-81EF-2193251ED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C8C79E-3733-4E17-8F5A-E56EB679D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46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813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225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24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38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02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85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25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355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904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106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73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09:33:56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#Bundesliga table after Matchday 24! 🔴⚪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06:54:47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8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10:20:42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@leroysane: "We defended well, allowed very little and tried to play our football. That suited us very well today. We're very happy that we won here today." 💪 
#FCBayern #MiaSanMia #SGEFCB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06:57:29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1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08:00:24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122 years of #FCBayern.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06:57:29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5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19:28:34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Hard-earned win on the road. 💪
#SGEFCB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18:55:34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478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ACBA6-C583-4497-AE25-91115952A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738217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4BBD6-FF6F-44F8-9409-CF63ADC65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B7AFB-FA2C-4D62-BA0F-4A814DC16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443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117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612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979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743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947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3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565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192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827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6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67' Leroy Sané comes on
71' Leroy Sané scores ⚽
#SGEFCB #FCBayern @leroysane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18:55:34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37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18:20:33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square still at the break. ⏸
#SGEFCB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12:56:04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6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16:22:38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𝐒𝐓𝐀𝐑𝐓𝐈𝐍𝐆 𝐗𝐈 for #SGEFCB! 🔴⚪
#FCBayern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12:56:04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55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12:47:31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birthday gift: Watch all of @jamalmusiala10's goals and assists in a #FCBayern shirt! 🎥
#MiaSanMia #HBD #Musiala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12:56:04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98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99C87-D48B-4D3A-B441-CA42C1072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461532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8CFEE-1810-43EF-BEE9-D557590C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95244-F79C-4E81-9F5B-17D601C78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83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0903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57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039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34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42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51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827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825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76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12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6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09:37:55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@jamalmusiala10!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06:54:39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9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07:43:32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𝗠𝗔𝗧𝗖𝗛𝗗𝗔𝗬 🔴⚪
#PACKMAS vs. Frankfurt! 
#SGEFCB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06:54:39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34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E7D5E-55BD-431D-88ED-1A375610A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496761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C1202-8190-42F0-954D-CA00A3415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BA977-1A74-4467-B23F-AB0595B03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04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7335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068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849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10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281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10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00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31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606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16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1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- 2022-02-25 15:45:03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ℹ Head coach @julian.nagelsmann gave an update on the squad during Friday's press conference ahead of #SGEFCB.
@king_coman - "King is fully fit again and he will be in the squad tomorrow." 
@manuelneuer - "His knee hasn't shown any adverse reactions. I'm confident that he will be able to return soon." 
@leon_goretzka - "Leon has been able to make good progress. I'm happy for him and things are looking positive." 
@alphonsodavies - "We will need to wait for Phonzie's medical check first. He's doing well and has been really disciplined and professional this whole time. Things are looking good there as well." 
@lucashernandez21 - "Lucas was feeling a little residual pain recently, but nothing too serious."
@esmuellert - "Thomas is doing well and he no longer has a cold, which we're happy about. Of course he will have to undergo the necessary check-ups first, but he's feeling really good."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02/26/2022 12:43:29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03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7F5AF-4E42-4A05-BCDD-2F7D265AE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754201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EFC1D-DA58-4C34-A2B7-637C22D46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E17CA-039A-4666-A468-2A7557A96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583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2409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137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55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826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496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74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118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274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57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519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2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- 2022-02-24 14:16:16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Hansi Flick! 🔴⚪
Our historic sextuple winning former coach turns 57 today!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03/26/2022 12:57:50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6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- 2022-02-24 11:19:51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on the ball! 💪⚽ @leon_goretzka 
#MiaSanMia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03/26/2022 06:56:45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8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- 2022-02-23 18:05:37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year ago today, @jamalmusiala10 became FC Bayern’s youngest EVER goalscorer in the Champions League. 🌟 
#miasanmia #ucl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03/25/2022 12:56:31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20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- 2022-02-23 16:49:21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Getting ready for Saturday's trip to Frankfurt 💪 #packmas #sgefcb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03/25/2022 12:56:31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456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AABE6-B887-43C3-B868-91B6B6056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19732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B7F88-17CC-4A58-AD21-900041F1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48B01-C42E-44D4-AF13-C775903B5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575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6521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985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45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080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767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267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741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271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16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6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- 2022-02-23 14:34:57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⭐ @_rl9 
⭐ @jok_32 
⭐ @mr.choupo 
Three new looks for your phone this #WallpaperWednesday 📲😌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03/25/2022 12:56:31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19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- 2022-02-23 12:36:52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#MiaSanMia ✍️✅ @vidovic_gabriel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03/25/2022 06:56:44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7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- 2022-02-22 13:49:52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🏃‍♂️ @jamalmusiala10 completed an individual session today, working on runs, headers and dribbling ⚽
#MiaSanMia #FCBayern #WeiterImmerWeiter #MusialaMagic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03/24/2022 12:55:29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365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4A869-6B08-4686-8395-AE5231C4D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95024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0493-8F51-42D3-860C-E4A578C7A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D5B89-2F23-4EDB-9CF7-523111D8F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488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696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15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13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65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590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586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388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574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523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16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2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- 2022-02-22 11:39:57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🔙📸 Dressed to impress. Our partner @audiofficial made a statement with the foiled Audi RS e-tron GT, inspired by our 3rd jersey, as they travelled from Munich to Salzburg to support us in the premium class. 🏆✨ Thanks for the electrifying support. ⚡
Follow along on the journey here 👉 audi.com/journey-to-salzburg 
#AudixFCB #FutureIsAnAttitude 
*Audi RS e-tron GT: Power consumption (combined) in kWh/100 km: 20.2–19.3 (NEFZ); 22.6–20.6 (WLTP); CO₂ emissions (combined) in g/km: 0. Power consumption and CO₂ emission figures given in ranges depend on the equipment selected for the vehicle. Further information: www.audi.com/dat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03/24/2022 06:47:26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5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6AEE1-D17E-40D2-90ED-1C1DE9F19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132834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CF23-223E-46EE-BFAB-70114A9D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6BD15-60B8-46DB-BA3A-2718F0FF0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646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6653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550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370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21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9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957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259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342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620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808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4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- 2022-02-22 09:06:09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Servus South East Asia! 👋
#FCBayern is opening its new international office in Bangkok, Thailand!
#MiaSanMia 🔴⚪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03/24/2022 06:47:26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90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- 2022-02-21 14:37:13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𝟏𝟕/𝟏𝟕 ☑️💪
After finding the net against Fürth yesterday, @_rl9 has now scored against all current Bundesliga sides in 🔴⚪ 
#MiaSanMia #FCBSGF #LewanGOALski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03/23/2022 12:47:47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9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B0D82-6A9B-404D-85B2-9AC1FA228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37271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66197-F6B8-4523-A375-EE7D67C8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FCB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F7F56-2290-4D22-A413-0FCDCEEB8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279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93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080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257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690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90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20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790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55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375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90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5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- 2022-02-21 10:40:20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🗣️ @julian.nagelsmann: "In the end, we deserved to win. It was definitely an important win in terms of the table." 🔴⚪
#MiaSanMia #Bundesliga #FCBSGF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03/23/2022 06:46:40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428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4C2CA-AF6F-4983-B6D0-3F4070F54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114270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BC2C-483F-4329-8BB8-9055BB9A0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ACD74-BB55-41EB-A01E-8056D8508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414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63175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7674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3366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49531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0448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6954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9633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9282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8704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3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13:49:06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👋 @esmuellert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03/01/2022 13:37:45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07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- 2022-02-28 09:38:24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03/01/2022 09:35:51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7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12:35:53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1  2  3  4  5  6  7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3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12:29:35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08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*MEN + WOMAN + SECOND MEN‘S TEAM +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9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3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12:28:23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4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6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93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B1183-E846-413C-AD22-FB267346D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33334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E0F4-D9CE-4D5E-AC47-4FDDCB0C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FD7F4-8C3C-4816-A5BC-9988C3D4F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724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93492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253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341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6826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1793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0521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5841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739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4336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1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12:27:01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2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*IN GERMAN PROFESSIONAL FOOTBALL SINCE THE FOUNDATION OF THE 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2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3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12:22:58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*IN GERMAN PROFESSIONAL 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7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12:16:49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56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12:16:38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2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12:16:15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4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12:15:57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24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C081C-E03D-4CD5-8815-C6CBACDE4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26735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0FD8-10E6-466B-9C6D-4DA2FB0F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FCB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A03A0-D7E6-447B-8038-F59FE1143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182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6731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1810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7677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4380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6189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2639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6188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6518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26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81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12:15:28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12:00:40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15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10:21:25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09:35:33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58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- 2022-02-27 08:04:45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02/28/2022 07:42:14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4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19:38:25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02/27/2022 19:37:33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7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@LEROYSANE 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02/27/2022 19:37:33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8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19:36:37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@LEROYSANE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02/27/2022 18:42:58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1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19:36:16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@LEROYSANE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02/27/2022 18:42:58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1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- 2022-02-26 19:35:56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02/27/2022 18:42:58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483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38D88-0CAC-47B8-8C46-8B93F5907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11188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CFA5-D2FF-4534-A8CB-C90BAA2F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83D46-6C41-4396-8FE3-741733D190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65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25065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72886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088341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66242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8707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794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515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766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09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963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7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- 2022-02-16 16:07:46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https://quintly-image-storage.s3.amazonaws.com/cd3216f440e73517170f1215038e813d/2fcc5006020962d9cd783ed36273dacf.jpg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ucl, 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77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12F7B-7DCB-4548-B541-0761773D9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2569229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650F-8189-4A4A-BFB9-35418D27E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8AAC2E-0409-47A7-BB08-CF06577B7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32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1594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3350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32282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17430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730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80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462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19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30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66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0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- 2022-02-10 14:46:19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https://quintly-image-storage.s3.amazonaws.com/cd3216f440e73517170f1215038e813d/d938d01f593dc943c7b9c82e57f8ede0.jpg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49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5333B-9BB3-4B12-8B9B-26D8EB553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2535760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B8FE8-8A37-4D52-A40F-ED6E6D830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50C018-8742-4569-9B36-C58F2AE74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17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00457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52226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09404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31394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194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431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6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910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92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7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9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- 2022-02-19 13:16:32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https://quintly-image-storage.s3.amazonaws.com/cd3216f440e73517170f1215038e813d/b3f1fe97d4a0ec343d118e3143dfb668.jpg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23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D1EE8-22CC-4A62-82CC-5AB511608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96451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00C13-96A9-45AF-998E-CF314B02A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9BB80-F9A7-47A1-BF50-739B9FA63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13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4145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1037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073884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25683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860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1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921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03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46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97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9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10:44:58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https://quintly-image-storage.s3.amazonaws.com/cd3216f440e73517170f1215038e813d/f6db65aa578a89aee430d155b7fafdfe.jpg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1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A4A4C-5E91-44D0-9781-EDD2B83BC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425169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E3F39-276A-483A-9CAE-815BE353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921CE-01C1-47AC-821E-7ECB791FD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401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3744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76599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637604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99492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3894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56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938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470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7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92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7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- 2022-02-02 15:25:45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https://quintly-image-storage.s3.amazonaws.com/cd3216f440e73517170f1215038e813d/386bd7584f64426109720f9e9f3f97c1.jpg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19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D7CD-D429-4382-B112-16A4DAE4E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8904230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253EF-7D72-40CF-B99A-B8E1B8CB5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D7D9DF-9F6D-419B-9B3F-539BB647B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318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69965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23977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287246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94582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658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909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77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307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237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301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8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- 2022-02-15 14:26:06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https://quintly-image-storage.s3.amazonaws.com/cd3216f440e73517170f1215038e813d/151ce8fd1d3525ce5b69428a0ed8e25a.jpg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387BF-0C80-4294-BAD0-85D631930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2044490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961D-2DF3-415B-88D4-FECA1C8F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19D064-95C1-4B73-9175-30166A0E7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894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86181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16443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956752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043962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632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215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345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354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779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86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- 2022-02-01 16:04:33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https://quintly-image-storage.s3.amazonaws.com/cd3216f440e73517170f1215038e813d/4134b5b3b9b2809b7d415a28e65b8a71.jpg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thebest,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99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F148C-FF8D-4636-9C59-CD7477143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32179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E727B-A02B-4313-BDC5-F4FDEBF3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66550-FC6C-475A-B014-D54F10340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391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07948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952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4788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13221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9691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981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08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268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387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539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12:53:40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https://quintly-image-storage.s3.amazonaws.com/cd3216f440e73517170f1215038e813d/595c2f95224bf3d95e793ec01a1e0b1d.jpg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vidović, thisorthat, challenge,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698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D5091-8974-4ABD-8E3D-AF816E5F6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692439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74A2-099D-4FE7-8664-968DADEB9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C4D48-9451-4152-A7BB-E37F9601D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649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94238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71869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358566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58981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460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16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739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92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088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125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0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11:32:13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https://quintly-image-storage.s3.amazonaws.com/cd3216f440e73517170f1215038e813d/6654e0cc1de6d721662569ab412b7795.jpg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21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10FB1-90B5-4AA3-A0B9-7DABFE317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0266170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0DA9-2746-4B16-9FDE-075487CF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11A2C-33AA-447C-AC36-0D5E07BAD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772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38080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94394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64782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63824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403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07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96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091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112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23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9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- 2022-02-08 17:14:37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https://quintly-image-storage.s3.amazonaws.com/cd3216f440e73517170f1215038e813d/7ed35db98c9f232aed18b812375065e7.jpg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kimmich, miasanmia, hbd,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Rickroll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91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E69EF-E134-4B7F-B369-D02704C63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557723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A397-6CD8-4086-A500-5CB2102D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12731-C4D3-4B89-8399-7C84CB468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864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84450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26952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280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08383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036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735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31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42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008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50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4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- 2022-02-10 13:09:34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https://quintly-image-storage.s3.amazonaws.com/cd3216f440e73517170f1215038e813d/258c5873001a6e19be7e98273897c1f9.jpg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anzeige, xspeedflow, fcbayern, miasanmia, adidas, createdwithadidass, unboxing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07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56B25-734D-4328-ADCD-CE468D8D2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807667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68BA-CF86-4336-A9EB-6B49EA09A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B3669-002B-4616-A2E0-9C4CD8462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272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52493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95584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847687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92403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8770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360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050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18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91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153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8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- 2022-02-17 12:17:12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https://quintly-image-storage.s3.amazonaws.com/cd3216f440e73517170f1215038e813d/acda836b6fc2d8dc0f68c309215cdc26.jpg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599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BE8C5-6903-40FC-81C1-E7E8B407E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60191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727D3-4F3D-47C6-BE2D-6EEDC942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B5331-52C1-4E21-B1E5-A2A2BB6D0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2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3670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16915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5860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84659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727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65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390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152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24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24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6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- 2022-02-19 08:59:52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https://quintly-image-storage.s3.amazonaws.com/cd3216f440e73517170f1215038e813d/80246845c7cf6dbeb1d466be18b6e25e.jpg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48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5F713-63BF-4ADA-8023-BCAFE8005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4560137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0A57-F9AC-4A94-98CB-7DBE78E1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67195-EECB-471F-89FB-1155C9057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177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49660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87930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064011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2837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825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974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37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028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24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02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3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- 2022-02-15 17:55:19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https://quintly-image-storage.s3.amazonaws.com/cd3216f440e73517170f1215038e813d/d8739278671f1b31e187551e659624d5.jpg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salfcb, 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72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CE282-3545-44EE-9A44-0145B7E26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9310788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CDECC-6086-487D-9888-1F922755C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306BF-7C8C-4F8E-8BC5-F56D988E8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31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80633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00663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51912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56604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4074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741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407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786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20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99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- 2022-02-04 15:05:34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https://quintly-image-storage.s3.amazonaws.com/cd3216f440e73517170f1215038e813d/341927af2bf11d01365e4aafed5006ea.jpg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57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8A0CD-BB4E-4778-BEEE-27C86A9E7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164158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53E6-90CC-4748-8D0E-5CC4BAF8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06230-65CF-4C69-B9A4-0489CFFF2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567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654604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48989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23678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4833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1429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94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028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26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188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9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9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14:47:23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https://quintly-image-storage.s3.amazonaws.com/cd3216f440e73517170f1215038e813d/0fb0d78b74408d328b6026b79ee3e50b.jpg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33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4DD27-8E9B-4959-9116-5A4BF036F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5364559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A8D49-D557-4D4D-89A4-EA7087D7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C17AE-D7F7-4365-852E-7E611B0A4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708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6244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25436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443210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01636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560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41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09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644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48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58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- 2022-02-05 11:42:36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https://quintly-image-storage.s3.amazonaws.com/cd3216f440e73517170f1215038e813d/64af9427147a7b22cb21acd70ccb555a.jpg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fcbrbl, fcbayern,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50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C7DDC-8508-43DE-91B8-43585D6F7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390978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4123-E8C0-4F0E-90F4-84549CAC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DE556-BAE0-420C-83C4-65F99C34C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099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37593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54015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918930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44847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096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48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202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916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37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151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0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10:01:57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https://quintly-image-storage.s3.amazonaws.com/cd3216f440e73517170f1215038e813d/0def3e92099f4fdd3dfb27043da4bafd.jpg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gnabry, fcbayern, bundesliga,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Smooth-JP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76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1C829-2875-42ED-80FD-A59B43553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5323343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CC1D9-CF72-4FE4-B98D-8C6A6A59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0BF4B-C0DF-48A2-AB69-7E80C7F8C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7615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88246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64975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07840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8592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63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75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646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822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048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33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20:34:52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https://quintly-image-storage.s3.amazonaws.com/cd3216f440e73517170f1215038e813d/edf039f76f9cf2d6d171e5c8dd875608.jpg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385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B9A56-FFCB-4B6F-B9DC-E0CE48D4B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564204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F53D-F12A-420F-B0D7-68EC23B5C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DAAFE-7FF4-4614-9566-8965980B5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178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13672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2225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67164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4159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645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46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44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787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60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464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3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- 2022-02-11 13:04:54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https://quintly-image-storage.s3.amazonaws.com/cd3216f440e73517170f1215038e813d/d46dea4b4bb4ded82c5a097512bd35b1.jpg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otd, fcbayern,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77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8D56A-0A31-4C1C-B5B0-71542613B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693471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F9A30-4A4E-4336-B4D3-11F4BB6B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208A5-D207-49EC-B354-E0CDA8BDB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59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66090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04424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10220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25295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1730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07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06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41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91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19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41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- 2022-02-12 12:45:50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https://quintly-image-storage.s3.amazonaws.com/cd3216f440e73517170f1215038e813d/dc8b4cd87ba9383f9b7865e05c1a3520.jpg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fcbayern, bocfcb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05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9FB72-6DF6-4461-BE83-6249313A2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0072165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5D86-A21B-4EE1-9F56-D1CD1065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EE997-AA37-4B21-8D97-B114876FE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03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3685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20258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0650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0919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526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70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905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01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840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592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0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- 2022-02-18 16:02:53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https://quintly-image-storage.s3.amazonaws.com/cd3216f440e73517170f1215038e813d/d398fc3bde72e3a1138da0ccaed210a0.jpg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53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59518-BBD3-45E4-9C8B-DBD49FB45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554129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FB41-FE27-4C34-ACE8-D6FA45808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BD241-C951-4E4D-868D-175E3BBC6A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977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72757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6339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94024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9495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94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26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92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12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698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19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9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- 2022-02-26 12:37:44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https://quintly-image-storage.s3.amazonaws.com/cd3216f440e73517170f1215038e813d/e854da33cb62971c8a36e62c5fd6ce9f.jpg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hbd, musiala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 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00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0DE31-6967-4136-9FF7-EA47029E1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416340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BBC10-62C7-4578-B8D3-E97BA1ED8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3479D-B88C-4B6E-8E71-C5B1B90CA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484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76977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82411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7465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09395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978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979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71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4283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6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539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5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- 2022-02-18 15:14:47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https://quintly-image-storage.s3.amazonaws.com/cd3216f440e73517170f1215038e813d/14ed7c668a14c538780bace62c8fac52.jpg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coman, salfcb, ucl, 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00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799ED-9E79-49F2-9162-43FD3D338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2603769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9A258-A6E2-4437-BDDE-99C07D12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8BF03-7A79-4180-8D8E-709AC8899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805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39911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23561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64976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27901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153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136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419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67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22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59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7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- 2022-02-22 16:18:58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https://quintly-image-storage.s3.amazonaws.com/cd3216f440e73517170f1215038e813d/3dbccb314870cfb24df19e26416afdf2.jpg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gnabry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99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48E6-5B18-434A-B230-3D4CD15EC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3187149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7D022-D69E-46BB-AB46-4519666B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573DE-2A75-429C-AA55-B9512B505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539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6146710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083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77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568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37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30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30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86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43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15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326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287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71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739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1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1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23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22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365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3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22:41:01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alakA💭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3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20:41:01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is back at Säbener!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5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18:58:04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78th birthday to a true FC Bayern legend, Sepp Maier!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149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4CBF3-B732-4D27-9588-7D9447B26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2141261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BEAC-BBE4-4061-A2AA-B46F0CCE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54AEE-8E11-4F6F-B96D-CF5FE5DBFA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653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6187271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629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13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24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14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30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05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39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968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505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994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10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40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70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40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62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7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190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492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0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5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18:31:00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cumpleaños a toda una leyenda del Bayern! 🎈
Nuestro Sepp Maier cumple hoy 78 años. ¡Larga vida al gato de Anzing! 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04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3C4DC-D292-4B36-BC83-4B983C63E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122073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E2F-8309-4B8E-83CF-AB9F91B8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23C67-902B-447F-A2A6-7DFF47793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158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950513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6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426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33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69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38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479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27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59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82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33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86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1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004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46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54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02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22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74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1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Extended our lead at the top.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7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¡Una alegría enorme volver a verte en la Säbener Straße, Thomas Müller ! 👋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662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B952C-C9AD-4270-A670-299F13EA0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5383887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CC121-414B-42EF-9646-0356E959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9BF27-403B-47A1-B521-9084995B1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000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022988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031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490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01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06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632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5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88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344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69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73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24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80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20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42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22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94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17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453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1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Tampa Bay Buccaneers are coming to Munich! 🔴⚪
See you soon, NFL!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9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14:09:41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انظروا من عاد للتدريبات من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3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862B3-4CD5-40F8-AE38-7F416609A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011608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BB854-17AE-4881-8CE1-A6CD7655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23C164-34E7-4F09-B372-346619D97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881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711444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1703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688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70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6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79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088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315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675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72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39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94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279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62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34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86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03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916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55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47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to see you back at Säbener, Thomas Müller! 👋
More team news ⤵️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13:56:34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dich wieder an der Säbener zu sehen, Thomas Müller! 👋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12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727A1-43C6-4372-A5C8-DB0D94CD7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89524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70CC-5C7D-4595-B2E0-BA10749B4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5C308-1D6A-4C21-B646-07FC29C4F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799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784720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1406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45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94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120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268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718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62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59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32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6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72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640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51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870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57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42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725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00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86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fue una mal fin de semana 😊
¡Así queda la clasificación de la Bundesliga tras disputa de la 24ª jornada! 💪📈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16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F31F2-8B14-4CEC-80DA-7EC915BD3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325902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3A90-0F35-40E9-BF0C-D3549A9E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4C482-B8FB-4E3E-9B93-D6ECEB758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163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1614256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310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455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35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5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88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31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789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53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47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40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08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91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55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211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913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700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727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60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4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سعيد سيب ماير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أسطورة حراسة مرمى البافاري يكمل عامه الـ 78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4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63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D9E02-6E0E-405A-B37D-D1C190CC8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128281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8AA9-9721-4778-BDFD-FB96B510C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BB4DB-9A95-41DB-AB8A-47FCC4E56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237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9774739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3133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70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431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78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79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43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113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680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195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13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541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330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57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180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90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77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09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225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0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12:02:31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Ois Guade zum Geburtstag, Sepp Maier! 🎈
Unsere Torwart-Legende wird heute 78 Jahre alt.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62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6C608-0173-44A7-897D-665BF283F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76891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96EE4-2F60-4FF2-B111-F8F5BA94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E8618-A9FB-45F7-AF60-9518AE354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03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716878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049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60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992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10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00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149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995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206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04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740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153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14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97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49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76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391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739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13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2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 In der aktuellen Folge von Sky „Meine Geschichte – das Leben von …“ könnt ihr einen Blick hinter die Kulissen unserer FC Bayern Frauen-Torjägerin und Nationalspielerin des Jahres Lea Schüller werfen. 👀
Heute Abend ab 18:30 Uhr sind die FC Bayern Frauen mit Lea Schüller dann außerdem im Viertelfinale des DFB-Pokals gegen Carl Zeiss Jena gefordert – LIVE auf Sky.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24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A025C-FDB2-4185-A558-2CBAD3B1C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161974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4997-CEDF-433F-B70A-A58E7D67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E0B18-8016-401D-97C9-F44B20FB3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4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48600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024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87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79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292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672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60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26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895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673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21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27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7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685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06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11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53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7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740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09:58:57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الصدارة بفارق 8 نقاط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39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09:32:44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8️⃣ points clear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89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490B8-0423-4C1E-9CF5-E7759E7B1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1000630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312F-E2DE-4CF8-88AF-D0437133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B4E12-0658-4F9F-8ADB-733D458FA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2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2846489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392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983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189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497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7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46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9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695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68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85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169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78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479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99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324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304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36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957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01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09:31:37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Bundesliga-Tabelle nach dem 24. Spieltag! 🔴⚪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4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A4724-E4EF-40FC-B756-C323178FC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944691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8A49F-D5F4-4F6A-AE7E-C9466AB9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D0250-DD35-4B8E-A42A-47089ED1D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43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8035586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058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35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02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51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651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44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054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33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998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74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91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66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086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159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12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61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392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672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4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Kiranya nilai-nilai suri teladannya, dapat kita terapkan di kehidupan bersama.
Selamat memperingati Isra Mi'raj, bagi yang merayakan 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Country: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0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7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F7FA5-A34E-4536-A7BA-A05770273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670456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0A07-30CB-4471-BC48-302083DAB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841C66-021D-4AD1-842C-377ECCC64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29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9525117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8845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062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34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448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517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048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10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321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58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90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71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94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90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6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41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52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505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979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8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number 9️⃣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2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 Leroy Sané: "We defended well, allowed very little, and tried to play our football. We're very happy that we won here today."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50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1BF36-E37A-46D2-9F08-D3435BF09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809268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E544-6B2C-4563-8F80-2445B88E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9480D-E244-49BA-9712-35049B9F2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106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5246664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4775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132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642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7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17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928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955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739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19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99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29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150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2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87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76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35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71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45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85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FC Bayern turns 122 years old!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8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750C2-46AB-49C9-861D-528C0C9CF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6695780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2829-EA74-4F3D-82F3-FAEA7180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FCB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8DEF9-B6A7-4009-AF5A-8AA50CC1F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72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068777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5649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62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660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24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937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96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83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237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837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41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435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907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415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48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63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016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911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337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9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Leroy Sané: "Defendimos bien, concedimos poco y tratamos de desplegar nuestro fútbol. Estamos muy contentos de haber ganado hoy aquí". 💪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24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E4714-A3A7-4A9E-A8B9-4FF65AAF0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6974635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73FD-1C5A-44CA-9195-168BEA39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Overall Reach Global Pages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39B0EA-222F-410E-9980-03A250A21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737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17AA6-66B4-484F-97DC-191E4C98F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40CEC-EE5D-413E-B005-74ECBA57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672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787EE-344C-41FE-A6AA-84E5B0CF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IG: Total Engagement (Interactions) | FCB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54BA0-221C-4DDF-AC59-EF9F30516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284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709D1-C62F-4C01-9128-851966062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896A7-0D55-430A-B176-7A42245CF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002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63D98-48A9-429B-BBC9-28C93729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TW: Post Frequency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274534-8F30-4BCD-ADB6-D912FF1FF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364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57095-F7F2-4C9A-9504-23705699B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93DA8-D3AE-4523-96D2-F6A7D2890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874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6CFE-D88C-4DBB-9AA0-C1B791A6C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289946-8B17-4926-BE3B-E3B30B9E3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9384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3873C-F6E8-4114-880C-7C45DB14A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84907-8D40-4515-A2A5-A691DD55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699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9186-5748-4E78-96F2-A97B9D3D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FB: Interactions per Post per Fan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E66F9-46A5-4D23-8AB1-3F50B50D4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005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A6CD6-29C8-444D-AB62-74357A2BA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12408-4987-4F19-B3C2-53ABB0247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625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54A6-4E48-49BB-941A-48738CA6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IG: Post Frequency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D70A15-7915-4851-A722-A6F3D89A9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907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5DB1F-2CD3-4088-9B5F-EB5A74A8B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36208-ED0F-4C56-8A8E-78BAFF2C4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169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86DB2-791E-4C4E-AD34-804F412F6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Table w/ Insights Fan Count | FCB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01279-B54A-4674-87E4-81EBAF182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968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03612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529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924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2930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6950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68607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8782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4992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4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525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3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31209388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29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5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9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Munich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37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48083-900D-4E96-9FD3-ADB65625E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9046519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1332-D261-4EC4-B19F-A1F37DF87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1FD61-4F8A-4F26-A717-6423B4959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1968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F0ECB-1277-419C-84C2-6A7C36754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74DE7-6AAD-4B27-BCCE-CA25CA69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829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68466-450B-4A23-801F-347D8435B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FB: Daily Post Frequency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5D43D0-CCC6-4542-8463-9A316BA63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637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87305-ECEE-4044-A465-E77107851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2C4AF-6782-4946-AB4B-5DB123CA6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317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210E5-59C9-4FB5-B4A0-671807AD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71EAB-5655-4EE7-AC2C-EA13D8090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7830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AFC3-CE7A-493B-A389-D814B3353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6A4ED-1330-4994-99D0-88AC9795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83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5E1D-A8A4-4F8B-9326-26C1E4B1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D6361-4CAA-467E-9279-7A9BAD712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864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849E0-AE00-4587-A61F-636920D95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89D95-EDC3-4405-BD65-EB2D93C8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707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F7DC-201F-44A2-9756-3294E185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Video Views &amp; Avg. Reach | FCB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F41C2-7940-453B-A886-98D9ADBE2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99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2884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63964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51039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9651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6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8261515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2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29896540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54335256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64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16401232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80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18340461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03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 Bayern Munich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31987389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77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F9BDF-410E-4FC0-9CCF-0C62B1FE6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035622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326D9-BA4D-4847-8D2E-8E8BE861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Platform Comparison: Fans (FB, TW, IG)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BADE8-A9EE-48AD-B8BC-977C107F8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605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0529D-FB5A-4B80-B99C-6CF4B856D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5B1B2-AEED-4CD5-9D3A-E4D55CD9F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164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9609D-E245-42B4-8F2F-15F169E2E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Platform Comparison: Interactions (FB, TW, IG)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BE936-AA73-4AA0-ABC4-FDC262DBD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71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E52C9-CAC9-4033-A605-8DDFC9C80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EECE9-B1EB-40B9-8E08-92DA31EB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4346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E8C7-5E37-47F7-92AC-ADD7831DD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Platform Comparison: Post Frequency (FB, TW, IG)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5005B-3564-48C6-9F16-517E59CEE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8680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777DE-0F7B-4D7F-A69D-1D4D3ABFC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F6A2D-0106-4893-8A2A-3433D947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846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EBA9-78D8-411B-91DD-B0C201ABA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Post Impressions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5A861-6AC5-4968-B9AE-C32BC9A17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891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D925C-47CB-4AE8-AE1A-5AA1A362C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644EE-E3F4-4C6B-87A7-83E95AA32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599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38D34-5A5F-4996-8973-256C8AB8C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Impression per Post per Fan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20E2A1-6B93-4660-AF91-F89D6AA1E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61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D9C46-6739-4CC0-B9D1-AEE203A1C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806B0-F753-40AC-8DBC-469790B36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341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3413E-2E08-4C19-8F97-C93BDDFC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FB: Interactions per Post per Fan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D42A5-32C3-4FD3-8C66-CB7AF738FB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8912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E0C8A-8DD0-4823-8C7B-D2C188618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7D751-9334-4E67-BA91-DF6022C05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439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BBDC-25F8-4134-B199-9D81D6AC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FCB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79C92-96BA-448F-9A42-50EA8A70E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939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746672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00886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33638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792727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7749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92647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06509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05962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7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187292.6625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1511.8625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1599726.7125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1476211.5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189343.15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0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178688.82432432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529.72972972973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1379.2162162162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1506151.3243243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1389499.6756757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180597.77027027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3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821.52941176471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1830.1764705882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1671327.8235294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1550446.6470588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217037.70588235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6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197242.46666667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1477.4666666667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1479247.9333333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1359621.1333333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199215.6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4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#FCBRBL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158075.08333333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1380135.4166667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1261770.5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159656.33333333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3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274479.45454545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2891.2727272727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2220437.4545455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2056097.9090909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278234.54545455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5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#FCBSGF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166686.22222222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1053.5555555556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1381298.8888889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1271535.2222222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168324.44444444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0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#SGEFCB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132904.625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1140028.625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1056864.625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133891.25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8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#AFCON2021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2041675.8571429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1901544.2857143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4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F4136-85CB-475B-95B2-A54351A9C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466290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7A064-CE1A-4577-A4AA-64C417797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FCB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CA6FE8-E70A-48EC-B5E0-383B2479D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24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279404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91084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7896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91034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547983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79680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81702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89305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8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#AudixFCB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873781.75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725186.75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7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#FutureIsAnAttitude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873781.75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725186.75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1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1148242.25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1072025.25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158150.5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95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#BOCFCB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118307.66666667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1179541.3333333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1131955.6666667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4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241413.33333333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1882894.6666667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1792087.6666667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244337.66666667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9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240791.66666667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2024384.6666667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1812469.6666667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243429.66666667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6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466639.5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48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292745.5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2294701.5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2167882.5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6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#Trinchieri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96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64518-81EF-47BD-9EA4-AE5877F4D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072259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6168-2C3E-404A-BCD3-0FB01213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FCB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B3D21-CA1D-4941-A0B2-D934DA7AA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602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106189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572029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009291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78438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82542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78080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75378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091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4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#WallpaperWednesday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1138320.5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4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#chinesenewyear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766051.5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42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#lunarnewyear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766051.5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7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#yearofthetiger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766051.5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09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#Coman2027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13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373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8D775-15BC-45B4-8E78-9DE6E654B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0902406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3B24E-F06D-4DE2-BDAD-55E41710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3A1B0-27B2-4576-ABDC-7414F4134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4981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E7212-CB22-4F84-BFF9-487289A27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30E50-1029-4610-BDA6-0630F7B4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125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31D9-76A8-485E-A563-1BD687CB3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Type Distribution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8CC9F-227E-4B22-9783-80AC80E0BA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417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1DB8E-9D34-4FD2-8EB9-3ED080A1C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0B928-877E-4F98-9D9A-09E3F488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95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CAB58-1C80-4A95-B1E5-F6DE9966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IG: Fan Overview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D24168-E264-43D9-B6E8-7D7C71871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343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714D3-BF7C-4273-BF1D-30196C0F3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A4FC0-C0FC-4BD0-8EF8-B011B58E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15022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C490-31E5-46A6-9C4F-527CBA58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06001-2A28-4B0C-8D51-D1B036217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098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2020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3561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735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99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05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936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980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145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697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15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124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53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908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95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22:41:01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alakA💭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20:41:01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is back at Säbener!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6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18:58:04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78th birthday to a true FC Bayern legend, Sepp Maier!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24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81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34A08-2B09-43F0-8445-A97D88244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3790476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C2D4-3949-4F2F-9D68-A3A27402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95FD2-B6E4-4779-9014-D58AFAA03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452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06130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58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32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160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06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39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248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56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077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225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02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416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897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5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18:31:00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cumpleaños a toda una leyenda del Bayern! 🎈
Nuestro Sepp Maier cumple hoy 78 años. ¡Larga vida al gato de Anzing! 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51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Extended our lead at the top.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02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¡Una alegría enorme volver a verte en la Säbener Straße, Thomas Müller ! 👋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2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65728-E03F-41DF-9891-F914A7B90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255672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7310E-C54B-4340-A449-10E82487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3A8D3-5F24-4791-AD2F-1A05FADD6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578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3216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202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035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634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65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079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46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77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035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777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470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020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62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7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Tampa Bay Buccaneers are coming to Munich! 🔴⚪
See you soon, NFL!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7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14:09:41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انظروا من عاد للتدريبات من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9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to see you back at Säbener, Thomas Müller! 👋
More team news ⤵️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1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76357-F17E-4421-A05D-206029714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237270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D7ED-D04F-4A0A-BE47-16BC9E25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B77BD-33B6-4BC5-8120-B7152171D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378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3800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074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414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477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959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38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295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46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526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927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332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379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475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9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13:56:34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dich wieder an der Säbener zu sehen, Thomas Müller! 👋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4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fue una mal fin de semana 😊
¡Así queda la clasificación de la Bundesliga tras disputa de la 24ª jornada! 💪📈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3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سعيد سيب ماير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أسطورة حراسة مرمى البافاري يكمل عامه الـ 78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44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70CC6-31F4-4A51-BA86-3EF4CF65A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77049506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152BA-75FD-4A33-883E-A0D3DE82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D0935-D82F-4462-AE4D-4AF74A43F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976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55431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80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01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062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555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087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242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474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28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138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423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52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167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6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12:02:31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Ois Guade zum Geburtstag, Sepp Maier! 🎈
Unsere Torwart-Legende wird heute 78 Jahre alt.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37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C02FB-D245-454A-981A-893C2EF4F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9441124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BC626-10E6-4C1A-9234-1097E0263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290D7-D494-4633-8514-41BFFFFBA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118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54067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785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25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714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807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881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185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445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44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30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83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430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70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 In der aktuellen Folge von Sky „Meine Geschichte – das Leben von …“ könnt ihr einen Blick hinter die Kulissen unserer FC Bayern Frauen-Torjägerin und Nationalspielerin des Jahres Lea Schüller werfen. 👀
Heute Abend ab 18:30 Uhr sind die FC Bayern Frauen mit Lea Schüller dann außerdem im Viertelfinale des DFB-Pokals gegen Carl Zeiss Jena gefordert – LIVE auf Sky.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15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770E2-9428-47C9-B415-F8DEC4EA9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0295274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FF16-96F9-4EFE-BB39-DF324EB0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A37C7-ECBF-42F6-BC41-AD9CD71BE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7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85727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168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53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097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709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218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169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60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701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876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087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33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58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5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09:58:57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الصدارة بفارق 8 نقاط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43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09:32:44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8️⃣ points clear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6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09:31:37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Bundesliga-Tabelle nach dem 24. Spieltag! 🔴⚪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569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1F461-8833-4475-BC05-CDD845D72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070596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1D72-AAEE-4CDD-BBED-BF8083A2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7093E-4E6A-444D-9758-443B01F52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246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92301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279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642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542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702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60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88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00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428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235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548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45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036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6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03:00:04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Kiranya nilai-nilai suri teladannya, dapat kita terapkan di kehidupan bersama.
Selamat memperingati Isra Mi'raj, bagi yang merayakan 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Country: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6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number 9️⃣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40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A47E3-3AD0-4744-9007-B26FCFFDC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0180002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532B3-F7DC-43B4-9FE6-F62F9EB83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C41BD-E4F5-4FAF-8E56-1219F949C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957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6305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2829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74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114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92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24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484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44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67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845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332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828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668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23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 Leroy Sané: "We defended well, allowed very little, and tried to play our football. We're very happy that we won here today."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62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FC Bayern turns 122 years old!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5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8AF6-C94F-4ED6-A387-59A5DE228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2184756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7A88-1D43-457E-89B0-6B31224D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Own Posts Table w/ Link Clicks | FCB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F15D6-DA8B-4E33-920A-160B717A5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02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48797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638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00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044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50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031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18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187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3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61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221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07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449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58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Leroy Sané: "Defendimos bien, concedimos poco y tratamos de desplegar nuestro fútbol. Estamos muy contentos de haber ganado hoy aquí". 💪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26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E67A1-D5C0-44A3-B05D-42C7230AD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87535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E2F8-77B3-4A30-B14D-DB9E6E0A5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by country | FCB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3CBD7-0E57-4B30-84E9-22A407688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086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114523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91517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881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85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1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34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84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0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4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7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57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5522834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7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13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D8F76-CF1B-4C8F-B5E0-6C385B071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2796050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5A0E-26A2-4E2F-A352-05D882A6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by country | FCB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D9BA7-5281-45CC-BDD1-C9DC60C24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219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6190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66226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136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4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2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9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6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3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5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2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7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4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9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45BA0-494B-4CCD-98AE-9606DA5AF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8688444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8EF0-A7B3-4A67-8E16-9FBEBD05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by country | FCB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58729-79A4-425A-9D42-B26792870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314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174927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8889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468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1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06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5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2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2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E3CDF-23D2-4DC0-ACA7-75BDEA4DC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56888232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BD2F-8365-4D95-8158-D004E3D5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55559-A8E1-40C5-A1A7-48114B088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513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4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47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467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2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19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1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178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9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7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- 2022-02-27 11:36:00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عامًا من الفخامة، كل قميص يحمل الكثير من الانجازات واللحظات التي لا تُنسى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الاحتفال بذكرى تأسيس البايرن، شاركونا ذكرياتكم للقميص المُفضل لديكم في التعليقات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👕📸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65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20:01:40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🎙  Das sagt unser Chefcoach Julian Nagelsmann nach #SGEFCB.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2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- 2022-02-26 15:45:31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he's only getting started. 🤩
For his 19th birthday, here are all of Jamal Musiala's goals and assists so far! 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13:39:47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birthday gift: Watch all of Jamal Musiala's goals and assists in a Bayern shirt! 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988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67AA9-5B92-4A84-8B87-631AEA220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28874619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DD92-6481-442C-AEE5-9FA2F0F4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513D0-A636-464D-929C-CF2D5A891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7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0803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39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59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97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85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702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798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4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13:21:20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¡Regalo de cumpleaños! 🎁
¡Todos los goles y asistencias de Jamal Musiala con la camiseta del #FCBayern! 💥🎥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4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13:13:50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عيد ميلاد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Jamal Musiala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جمعنا لكم أفضل أهدافه وتمريراته مع البايرن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74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12:57:03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Geburtstag: Alle Tore und Assists von Jamal Musiala!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18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- 2022-02-26 12:18:09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Bauen unsere Jungs die Rekordserie heute weiter aus? ⚽️
SAP Sports &amp; Entertainment präsentiert euch die Statistik zum Spiel in Frankfurt. #SGEFCB #packmas 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0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- 2022-02-25 11:29:18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Pressetalk vor #SGEFCB mit Julian Nagelsmann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6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- 2022-02-25 11:29:16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Press conference with Julian Nagelsmann ahead of #SGEFCB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6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C523F-FD48-4984-90CB-E60E3CC63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63961715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2EB5-B28D-4290-8145-2E3838C4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080A6-BC1F-4605-9934-F7E737B34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837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8370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985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269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997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17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76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40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5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- 2022-02-24 15:24:39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Fordere Jamal Musiala heraus und gewinne sein unterschriebenes Trikot! 👀  
Mit unserem Feature #BeatThePro in der FC Bayern-App kannst du jetzt in der Disziplin „Jonglieren Kombo“ gegen Jamal antreten. 🔴⚪
1. Ball bereitlegen &amp; aktuelle #FCBayern App downloaden
2. #BeatThePro-Feature öffnen &amp; Jamal herausfordern. (über den Banner auf der App-Startseite oder die „FC Bayern Kamera" im Menü)
3. Dein persönliches Video bis 28.02. mit #BeatThePro teilen
👉 https://fc.bayern/BeatThePro4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1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- 2022-02-23 23:33:01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17 years, 363 days old 
The moment Jamal Musiala became FC Bayern's youngest-ever Champions League goalscorer.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32FB6-3451-464A-A9E8-6A25EAC57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538745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B97A-9F7B-449F-9268-54EC0A7C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962A2-8E44-4FAF-BA9C-139E89EF6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09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2019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329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992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62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7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062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974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1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- 2022-02-23 16:54:19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Leroy Sané is a baller. ⚽
Leroy Sané is a baller. ⚽
Leroy Sané is a baller. ⚽
Leroy Sané is a baller. ⚽
Just in case you needed a reminder. 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- 2022-02-23 11:37:13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Practice makes perfect - just ask Leroy Sané 🎯💯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7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- 2022-02-23 10:45:51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روعة الروعة!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- 2022-02-23 10:43:54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práctica hace al maestro! 😉🎯 
#MiaSanMia Leroy Sané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39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- 2022-02-23 10:41:06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Nein, es ist keine Dauerschleife! 😉🎯 
#MiaSanMia Leroy Sané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9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7D383-BF0F-4566-9C4F-DE25CB73B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5909238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0E08-9696-4D04-AF8B-B6DF39FD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C79FF-5D78-4850-8B51-B07DBB57E7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92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972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53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11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09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206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893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232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01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- 2022-02-23 00:22:56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Choupooooooooo 😍
This passion is what it's all about.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4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- 2022-02-22 20:23:43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who's back on the ball! 😍
Jamal Musiala completed an individual session today, working on runs, headers, and dribbling. 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- 2022-02-22 19:40:17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𝙋𝘼𝙎𝙄𝙊𝙉 🔴⚪
#FCBSGF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14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- 2022-02-22 18:49:13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Left it late, but we're back to our winning ways!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- 2022-02-22 17:19:47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مهاجم من الطراز الأول!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9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- 2022-02-22 16:52:32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striker's goal 🔥⚽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00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1F9A5-9C8B-40A3-8928-BB0643C89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873914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86657-8646-4B4A-8997-485F554F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Insights Video Table | FCB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0C1A4-BAB1-471B-9DD0-10AA58DEE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466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001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5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627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133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517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407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716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Time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3s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95% (Unique)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44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- 2022-02-22 16:32:23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𝙋𝘼𝙎𝙎𝙄𝙊𝙉 🔴⚪
#FCBSGF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0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4DA51-F128-4D3A-83F4-5C610B60E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6454840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C385-082A-4BDB-BC27-370C8321E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086FB-E5DF-4333-97FB-1575E1C33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836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2651C-B2BA-4D4D-9B24-4E05C0D02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8AF5C-08A3-489C-A67C-B83FAEED5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78434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78D2C-DD98-43A2-9D99-8C68DB69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187B9-68F5-4659-B7A6-54762F3E3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916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9876630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1846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825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65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32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600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977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893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88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123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741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9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22:41:01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alakA💭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19:51:43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01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20:41:01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is back at Säbener!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13:52:01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26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18:58:04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78th birthday to a true FC Bayern legend, Sepp Maier!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13:52:01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5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03/12/2022 13:53:41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495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BB0E1-5BEA-44B6-B794-4626FC0F5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69241037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DC38-F223-4212-9AF9-F5123896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5D431-3630-4A7F-953F-EBC78437C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019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53243257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8475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7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571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840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199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640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047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88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67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31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8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18:31:00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cumpleaños a toda una leyenda del Bayern! 🎈
Nuestro Sepp Maier cumple hoy 78 años. ¡Larga vida al gato de Anzing! 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07:48:00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7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Extended our lead at the top.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13:52:01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8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¡Una alegría enorme volver a verte en la Säbener Straße, Thomas Müller ! 👋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19:50:42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49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E60E2-4262-4A29-99D5-DB0FB6A58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8687440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20D56-FF20-4212-B503-ADA544BB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4158B-E868-42D3-A161-367AC4A27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299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0167490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814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675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69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622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04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41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02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62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80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980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3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Tampa Bay Buccaneers are coming to Munich! 🔴⚪
See you soon, NFL!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19:49:51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2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14:09:41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انظروا من عاد للتدريبات من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03/12/2022 13:53:41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85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to see you back at Säbener, Thomas Müller! 👋
More team news ⤵️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03/11/2022 07:49:00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6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13:56:34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dich wieder an der Säbener zu sehen, Thomas Müller! 👋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07:43:51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3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67F20-BBEA-4A7F-A74E-65458D01C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56310637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F606-7E3D-4511-844C-1B796727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30EFF7-8727-4F8F-AFD5-01794CB14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42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137334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4751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767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155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192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79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344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067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03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49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68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fue una mal fin de semana 😊
¡Así queda la clasificación de la Bundesliga tras disputa de la 24ª jornada! 💪📈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44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سعيد سيب ماير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أسطورة حراسة مرمى البافاري يكمل عامه الـ 78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03/12/2022 13:53:41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5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67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AE9A5-8839-450B-82BB-73D39075C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9601313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5C7D1-846C-481E-A642-EA2499EDB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1CD6F-C6CB-4EB7-A96D-8A71563FA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757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12414346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52979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916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463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350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335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348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432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473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297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19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1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12:02:31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Ois Guade zum Geburtstag, Sepp Maier! 🎈
Unsere Torwart-Legende wird heute 78 Jahre alt.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03/09/2022 13:44:15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1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 In der aktuellen Folge von Sky „Meine Geschichte – das Leben von …“ könnt ihr einen Blick hinter die Kulissen unserer FC Bayern Frauen-Torjägerin und Nationalspielerin des Jahres Lea Schüller werfen. 👀
Heute Abend ab 18:30 Uhr sind die FC Bayern Frauen mit Lea Schüller dann außerdem im Viertelfinale des DFB-Pokals gegen Carl Zeiss Jena gefordert – LIVE auf Sky.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03/09/2022 13:44:15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18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E2F2F-9CEC-4FDF-8428-15B4D03AE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699339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0ACD-B5DB-4FA5-AC58-58D541C0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66DCA-E763-45E4-82C5-C96AB46F5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707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1811169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59568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571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554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924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937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64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40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322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81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9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8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09:58:57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الصدارة بفارق 8 نقاط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03/12/2022 07:47:39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2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09:32:44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8️⃣ points clear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09:31:37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Bundesliga-Tabelle nach dem 24. Spieltag! 🔴⚪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03/09/2022 07:42:38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67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19:49:51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46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18201-7A40-44BC-87D4-A6B0847BD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77708453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58309-8C4A-4915-9ADF-E3BF46D7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A0FB3-D730-41E0-9FF1-5CE9E5F89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798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9212562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87409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98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96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83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49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419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140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354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84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965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9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number 9️⃣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2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 Leroy Sané: "We defended well, allowed very little, and tried to play our football. We're very happy that we won here today."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7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FC Bayern turns 122 years old!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87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882C8-38AD-4F71-B2E4-EA5053C94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1437474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C7AC7-43AE-4010-9A0A-6DABDBE2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92BAE-DC02-4695-BB49-D027A9B67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783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6180726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73546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18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238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09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16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974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62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73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021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543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3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Leroy Sané: "Defendimos bien, concedimos poco y tratamos de desplegar nuestro fútbol. Estamos muy contentos de haber ganado hoy aquí". 💪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03/10/2022 13:48:40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38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- 2022-02-27 11:36:00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عامًا من الفخامة، كل قميص يحمل الكثير من الانجازات واللحظات التي لا تُنسى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الاحتفال بذكرى تأسيس البايرن، شاركونا ذكرياتكم للقميص المُفضل لديكم في التعليقات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👕📸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03/12/2022 07:47:39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50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85F27-138E-4055-8737-359A2772E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75727286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4240-650C-4464-A30F-957F7BEF1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2CB96-7643-49B2-882B-B7D1554E6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817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7168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67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81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696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042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78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100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54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961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78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76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05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47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60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218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74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96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20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759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3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22:41:01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alakA💭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2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20:41:01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who is back at Säbener!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6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18:58:04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78th birthday to a true FC Bayern legend, Sepp Maier!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18:48:05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513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11157-FF93-48D6-AD6A-E72A4155C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24344333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E1223-63CB-4CF0-8D11-759FDF136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64806-C8A8-4D3E-8476-F877FD5AE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117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69175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826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982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02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24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29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446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10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955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399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69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600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448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98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761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222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526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795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511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4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18:39:49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 برجوعك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Thomas Müller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1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18:31:00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cumpleaños a toda una leyenda del Bayern! 🎈
Nuestro Sepp Maier cumple hoy 78 años. ¡Larga vida al gato de Anzing! 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201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B968-626E-47E7-8929-24C47240A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92529120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CFD4F-23D5-46A8-97C5-5A766F8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6EE70-0D72-4EEF-8FAF-07D4A1FA6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88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03982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93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32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52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216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602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30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241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147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10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040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42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57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63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16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188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007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93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09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8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Extended our lead at the top. 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16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¡Una alegría enorme volver a verte en la Säbener Straße, Thomas Müller ! 👋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F7E69-97DF-4CAD-B2CC-B86B2B25C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462286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1F3DB-0F1B-4BF6-AB16-7BA0CFCB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89F58-2F69-4940-B3DE-8812A26E5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61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62313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82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325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35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1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205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43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042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32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68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14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9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917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11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36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76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105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98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647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1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- 2022-02-28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Tampa Bay Buccaneers are coming to Munich! 🔴⚪
See you soon, NFL!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8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14:09:41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انظروا من عاد للتدريبات من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48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D4C88-9D0C-46DC-B52D-55C776612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1477194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8FB2-6AFA-432F-BFC5-71141AF5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27FE1-33EF-48DB-B8A8-43969DD43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745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2533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47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13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881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641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98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67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52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62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7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963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91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02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633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52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660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036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87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033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8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to see you back at Säbener, Thomas Müller! 👋
More team news ⤵️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7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13:56:34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dich wieder an der Säbener zu sehen, Thomas Müller! 👋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47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A934B-1D8B-463C-9AE4-E41E81EC6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79668503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33DB-603F-43F5-BC97-D35DC44D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E213A-D93C-4E9A-AE8A-4257C0FDB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573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54276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72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05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215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12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10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11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845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610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347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00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159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39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457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70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17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648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167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39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8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- 2022-02-28 13:44:03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fue una mal fin de semana 😊
¡Así queda la clasificación de la Bundesliga tras disputa de la 24ª jornada! 💪📈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7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12:43:55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سعيد سيب ماير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أسطورة حراسة مرمى البافاري يكمل عامه الـ 78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12:47:28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724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3ED3C-0A26-42D1-ACD8-65722CD11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5655562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22186-D4A4-45F9-B6ED-2FB555C1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064A0-7491-4669-9B3C-DDCFD3BC1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08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735125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983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733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78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352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00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05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79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53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098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41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1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537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5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47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77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08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807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373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7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Sepp Maier! 🎈
Our legendary goalkeeper turns 78 today.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91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B2179-32B5-4E78-AFB3-3CEC554B1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6835216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48E4-9AEA-4D22-BD0E-2E82D588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7E23BF-B585-4F82-9914-9DA249BBE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11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087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73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956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67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54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771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879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571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51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817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41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70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21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805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41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80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35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32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3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12:02:31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Ois Guade zum Geburtstag, Sepp Maier! 🎈
Unsere Torwart-Legende wird heute 78 Jahre alt. 🎂
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7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2F188-465D-499E-AA09-3A8142BB8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90300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C8DB-B387-436E-8EB3-014928C9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05859-179E-4076-9C06-349E2E572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623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56152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7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279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915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731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407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082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55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83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338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220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01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884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76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514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36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14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78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4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 In der aktuellen Folge von Sky „Meine Geschichte – das Leben von …“ könnt ihr einen Blick hinter die Kulissen unserer FC Bayern Frauen-Torjägerin und Nationalspielerin des Jahres Lea Schüller werfen. 👀
Heute Abend ab 18:30 Uhr sind die FC Bayern Frauen mit Lea Schüller dann außerdem im Viertelfinale des DFB-Pokals gegen Carl Zeiss Jena gefordert – LIVE auf Sky.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8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D1AE0-DDF6-4374-AC80-6EA310115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2774640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19CA-CF30-4BB5-A3E5-809DD14D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4DECB-3B1D-4A3A-9141-291830E75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299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51902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862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94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699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181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395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112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32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35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243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982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79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989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361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348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810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54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57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9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- 2022-02-28 09:58:57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الصدارة بفارق 8 نقاط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📈😉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7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09:32:44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8️⃣ points clear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7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6CD11-8087-4CDC-B90A-77025ACFC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8017964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31A2-0765-4535-8341-3905D8DF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31437-0749-49D7-9F86-D682EFFA1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680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70820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48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639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52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93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41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19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611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911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50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519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64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65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81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698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61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260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77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993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6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- 2022-02-28 09:31:37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Bundesliga-Tabelle nach dem 24. Spieltag! 🔴⚪
#FCBayern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06:45:31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84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66F91-67BC-45D7-A157-AFEA1290C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8594927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2033-D10E-484B-9690-94B720C1F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69F58-C979-455B-86FE-F703362F2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04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3760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032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38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468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43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43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23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52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23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074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92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323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891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19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229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494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087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6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320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8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- 2022-02-28 03:00:04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Kiranya nilai-nilai suri teladannya, dapat kita terapkan di kehidupan bersama.
Selamat memperingati Isra Mi'raj, bagi yang merayakan 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03/30/2022 00:45:35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Country: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8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18:46:57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84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D13D8-75AA-4E87-920D-975198C94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48378005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05B3-7A8D-41F8-9FAA-8F5526D6E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382A6-3504-4642-80D9-598A0DEA6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74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34914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64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8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70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786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000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723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864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652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76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91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157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678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19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573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1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108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18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927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0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20:33:01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number 9️⃣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18:46:57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 Leroy Sané: "We defended well, allowed very little, and tried to play our football. We're very happy that we won here today."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12:45:29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1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B23B4-F198-439F-9F5B-10951A43E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8631514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B4FB-479F-4643-A311-E0E1AE9A1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FCB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4AF8D-0955-4AA6-9F96-527B94392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0462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61427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618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988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98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16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217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687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89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657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214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80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92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244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245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37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47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73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51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98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74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- 2022-02-27 14:22:00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FC Bayern turns 122 years old! 🔴⚪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12:45:29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5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- 2022-02-27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Leroy Sané: "Defendimos bien, concedimos poco y tratamos de desplegar nuestro fútbol. Estamos muy contentos de haber ganado hoy aquí". 💪 #MiaSanMia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03/29/2022 06:48:28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33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7FED1-4F8B-4350-8F88-5FD8422FA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91734578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E13C3-6A2B-4764-A049-D97D9594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6B254-80A7-44B9-A3C6-7DFD80FA5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511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18491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3499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98188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8772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3230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97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718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38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451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6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3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- 2022-02-16 16:07:46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https://quintly-image-storage.s3.amazonaws.com/cd3216f440e73517170f1215038e813d/2fcc5006020962d9cd783ed36273dacf.jpg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ucl, 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81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B5974-1649-428B-9926-BBB6B8F35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5116701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D07D-E95C-47E2-A59D-0E35E68E7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204EE-B971-49F5-AF4E-EE3A51B66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54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4148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4729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936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05753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7751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125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496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527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74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91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2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- 2022-02-10 14:46:19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https://quintly-image-storage.s3.amazonaws.com/cd3216f440e73517170f1215038e813d/d938d01f593dc943c7b9c82e57f8ede0.jpg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957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9EC2A-CECA-4F44-9111-92D2CA637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54711828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DF72-893D-4A73-8FE9-12539BF51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0D5C1-8268-45F1-AA62-85F833DC2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977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30444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2477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053070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09755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412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804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42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49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250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843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91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- 2022-02-19 13:16:32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https://quintly-image-storage.s3.amazonaws.com/cd3216f440e73517170f1215038e813d/b3f1fe97d4a0ec343d118e3143dfb668.jpg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93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19ABB-488E-474C-8BCD-8B487C9C2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52766326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57A2-C58D-448F-ACD5-3AD0A1A2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C46AE-B10D-4F07-AEF0-8F76F0EA1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264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03510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86298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91132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4010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1434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236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75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80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001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71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71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10:44:58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https://quintly-image-storage.s3.amazonaws.com/cd3216f440e73517170f1215038e813d/f6db65aa578a89aee430d155b7fafdfe.jpg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97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F2A53-AD27-4A3E-8462-AF7BF4138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61118279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FD4B-8C4B-4F51-973E-90142BDF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50190-B00A-48C4-83F8-4B6925468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99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77659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5711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8713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4322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6317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02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247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45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3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128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7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- 2022-02-02 15:25:45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https://quintly-image-storage.s3.amazonaws.com/cd3216f440e73517170f1215038e813d/386bd7584f64426109720f9e9f3f97c1.jpg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91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34C38-0E01-44C7-97ED-1B1CC8C39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00600144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3F7D-3C8D-44E5-8B92-A4CF4A68E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C08E6-28FC-4E01-BA66-3CC5A7FB2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688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38974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27766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11906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51117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428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319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59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299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46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782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99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- 2022-02-15 14:26:06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https://quintly-image-storage.s3.amazonaws.com/cd3216f440e73517170f1215038e813d/151ce8fd1d3525ce5b69428a0ed8e25a.jpg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77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798A3-0DD1-4D2D-9B38-21F765105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75981733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7C03-5CC1-409C-8FC9-DAF784DB6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4439E-C1D1-428A-A574-86E8A9433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180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17955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38258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280537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857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684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94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9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12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57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236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5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- 2022-02-01 16:04:33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https://quintly-image-storage.s3.amazonaws.com/cd3216f440e73517170f1215038e813d/4134b5b3b9b2809b7d415a28e65b8a71.jpg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thebest,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30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D5AA-13FB-4F39-869B-1E5509508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6722819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9BA0A-763F-4587-9028-7F3BBE05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EA64A-28E3-4961-86D3-3F6714664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59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65739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79624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5512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4173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336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84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16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871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81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988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4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12:53:40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https://quintly-image-storage.s3.amazonaws.com/cd3216f440e73517170f1215038e813d/595c2f95224bf3d95e793ec01a1e0b1d.jpg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vidović, thisorthat, challenge,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32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F1870-5697-4A51-BD4B-7911B73FE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99990524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0737-C8FF-497A-9EA9-162BF1B0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FE292-C4BB-460F-A2C5-F85340D06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77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18524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03370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318864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91275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9568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92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195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69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57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21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0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11:32:13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https://quintly-image-storage.s3.amazonaws.com/cd3216f440e73517170f1215038e813d/6654e0cc1de6d721662569ab412b7795.jpg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5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1A1DE-3E0A-4CD6-A046-AAB459DB5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51745121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6EB5-90AA-4A8E-8707-DDFF722E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3F941-4594-4BC8-A90C-6D9F7CD01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264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27841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3189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623765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3625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552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24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934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217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82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386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0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- 2022-02-08 17:14:37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https://quintly-image-storage.s3.amazonaws.com/cd3216f440e73517170f1215038e813d/7ed35db98c9f232aed18b812375065e7.jpg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kimmich, miasanmia, hbd,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Rickroll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1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66D1A-CB76-44A0-8680-4D16DE2CA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01956277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E16E-881C-4BA4-8CC3-B59CDBF83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D6B52-CEEB-4E61-8464-7F8382D50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326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11562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66475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79050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4552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792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51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16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188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469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420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6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- 2022-02-10 13:09:34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https://quintly-image-storage.s3.amazonaws.com/cd3216f440e73517170f1215038e813d/258c5873001a6e19be7e98273897c1f9.jpg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anzeige, xspeedflow, fcbayern, miasanmia, adidas, createdwithadidass, unboxing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6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996A8-AF31-446C-867C-B278E7F4F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3297512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F3BF-BB1F-405A-B3F8-037A3F652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AC926-6FF3-4365-9C23-02253D85A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620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75926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52537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4456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18274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5179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256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22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67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35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37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7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- 2022-02-17 12:17:12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https://quintly-image-storage.s3.amazonaws.com/cd3216f440e73517170f1215038e813d/acda836b6fc2d8dc0f68c309215cdc26.jpg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28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E1F8-23A8-4FC3-8A75-A5C56FEF4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7990518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C1F6-2076-407E-8A65-AD6B1C362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65246-370F-4054-AD2A-E81A055A2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420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327386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0723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772983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404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78261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09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98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851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680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9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- 2022-02-19 08:59:52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https://quintly-image-storage.s3.amazonaws.com/cd3216f440e73517170f1215038e813d/80246845c7cf6dbeb1d466be18b6e25e.jpg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salfcb, 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641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4D699-179D-40F6-AB16-3BA717E75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95353352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D8E9-41A6-4A8C-9997-AE9A0E97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4EFF3-6F7A-4307-B5FC-F76E2B68B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67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25065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752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661793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38239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4618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15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06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33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89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915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6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- 2022-02-15 17:55:19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https://quintly-image-storage.s3.amazonaws.com/cd3216f440e73517170f1215038e813d/d8739278671f1b31e187551e659624d5.jpg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salfcb, 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27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AF521-F552-405D-885A-2B29383D6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2622955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A2D9-3461-429C-A63A-982EC35F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18449-B2AD-46D6-9BC1-8E823E9CB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713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22295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3443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61643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17703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3672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71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99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57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73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116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- 2022-02-04 15:05:34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https://quintly-image-storage.s3.amazonaws.com/cd3216f440e73517170f1215038e813d/341927af2bf11d01365e4aafed5006ea.jpg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61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98697-1310-48D9-A756-21565F542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7981584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F748E-1FAE-4C20-A638-04E43AC7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FA275-38FF-44B0-A7D7-AB7819919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759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19222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258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39956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01083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653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37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89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87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40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04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8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14:47:23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https://quintly-image-storage.s3.amazonaws.com/cd3216f440e73517170f1215038e813d/0fb0d78b74408d328b6026b79ee3e50b.jpg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6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1B2D8-F874-4896-8FB5-D79123B9D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036994914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FCF8-969D-4EBD-A292-411B8F02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A1161-C423-416A-807B-D2AA0A846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374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5483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72126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68668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18810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13497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174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796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699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279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023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9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- 2022-02-05 11:42:36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https://quintly-image-storage.s3.amazonaws.com/cd3216f440e73517170f1215038e813d/64af9427147a7b22cb21acd70ccb555a.jpg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fcbrbl, fcbayern,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4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CAFBA-56EF-45F4-9E6C-FE1D15BB6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24110953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2D14-7DCE-4F40-8AF9-0A3915018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A0DD2-9DAC-4F8F-BCA9-4451D4830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467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56041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1071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8613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93095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7677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54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431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66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651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72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1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- 2022-02-23 10:01:57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https://quintly-image-storage.s3.amazonaws.com/cd3216f440e73517170f1215038e813d/0def3e92099f4fdd3dfb27043da4bafd.jpg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gnabry, fcbayern, bundesliga,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Smooth-JP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84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24E8A-EA1B-4974-8631-C650CCD88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61894489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B8A61-AC9B-4689-81F2-293F70D7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FC0FE-0751-40D0-A664-5E5E269192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074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62238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35745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15315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16370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461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67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27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094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195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769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90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- 2022-02-09 20:34:52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https://quintly-image-storage.s3.amazonaws.com/cd3216f440e73517170f1215038e813d/edf039f76f9cf2d6d171e5c8dd875608.jpg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0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2A031-3309-410D-9685-F41047AFB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5293689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D2AD2-14A9-4F85-BFC8-DA643703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74BF3-4B74-49C9-928E-A5DCE4DD6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574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3368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1399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9454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441419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5698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88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199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149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226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556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- 2022-02-11 13:04:54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https://quintly-image-storage.s3.amazonaws.com/cd3216f440e73517170f1215038e813d/d46dea4b4bb4ded82c5a097512bd35b1.jpg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otd, fcbayern, 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36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75077-E19E-4D08-B3F7-A52B79DB8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204364167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B1D8-8585-4828-A539-89706DC1F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D81CA-7847-4057-88FD-2E828CEFF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204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27753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35048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7982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94889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850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440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478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09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60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66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1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- 2022-02-12 12:45:50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https://quintly-image-storage.s3.amazonaws.com/cd3216f440e73517170f1215038e813d/dc8b4cd87ba9383f9b7865e05c1a3520.jpg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miasanmia, fcbayern, bocfcb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51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1212E-5166-4537-9C92-0D4FF03CB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14945306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3B0D-8BF1-47BB-9F63-3F70A5BA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9261B-79AF-414F-A16E-31FC0B045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883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8275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99336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1592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786722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759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53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42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072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826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84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3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- 2022-02-18 16:02:53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https://quintly-image-storage.s3.amazonaws.com/cd3216f440e73517170f1215038e813d/d398fc3bde72e3a1138da0ccaed210a0.jpg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84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B9017-23E5-4706-8540-B96FB2D64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88042367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5C594-3782-45ED-9B03-EF6E56CE8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897FF-FC8C-486C-A976-0F441C42A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86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322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40367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696715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0409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7535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82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998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476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39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405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7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- 2022-02-26 12:37:44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https://quintly-image-storage.s3.amazonaws.com/cd3216f440e73517170f1215038e813d/e854da33cb62971c8a36e62c5fd6ce9f.jpg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hbd, musiala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 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406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2B769-73EE-4236-8FFB-FC007FEFC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455073558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8710-B281-4E25-8301-B7EE74060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DD7E64-B2D4-40B7-9C00-93CCBA1C5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962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35354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7835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7934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13818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9569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7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444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493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74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31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60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- 2022-02-18 15:14:47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https://quintly-image-storage.s3.amazonaws.com/cd3216f440e73517170f1215038e813d/14ed7c668a14c538780bace62c8fac52.jpg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coman, salfcb, ucl, miasanmia, 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17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9ABDC-BC3D-4178-BBE9-47772A29D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55998777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A5986-5649-489A-87FA-EB0DF3A81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FCB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80853-26F8-4773-8F19-BA0FC435E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716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82947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4868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6964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2810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920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57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265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30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01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30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69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@fcbayern - 2022-02-22 16:18:58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https://quintly-image-storage.s3.amazonaws.com/cd3216f440e73517170f1215038e813d/3dbccb314870cfb24df19e26416afdf2.jpg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fcbayern, miasanmia, gnabry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00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850C8-A20B-4C85-A7DA-5BC30D65B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85612054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9FD8-D51A-4C2C-A683-79F1479E5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Tiktok Average Likes per Video | FCB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2EDD8-9BA3-4F33-B042-8D412CAC9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127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67AB4-4A87-4D50-8D82-DE05EC645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A44C3-6153-4A69-9119-380B3A504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37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19</TotalTime>
  <Words>11952</Words>
  <Application>Microsoft Office PowerPoint</Application>
  <PresentationFormat>On-screen Show (4:3)</PresentationFormat>
  <Paragraphs>5936</Paragraphs>
  <Slides>177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177</vt:i4>
      </vt:variant>
    </vt:vector>
  </HeadingPairs>
  <TitlesOfParts>
    <vt:vector size="180" baseType="lpstr">
      <vt:lpstr>Arial</vt:lpstr>
      <vt:lpstr>Calibri</vt:lpstr>
      <vt:lpstr>quintly_template</vt:lpstr>
      <vt:lpstr>B04 &amp; FCB Reporting</vt:lpstr>
      <vt:lpstr>Facebook FB Insights: Fans Total | FCB</vt:lpstr>
      <vt:lpstr>Twitter Followers Total | FCB</vt:lpstr>
      <vt:lpstr>Instagram Followers Total | FCB</vt:lpstr>
      <vt:lpstr>LinkedIn Followers Total | FCB</vt:lpstr>
      <vt:lpstr>Youtube Subscribers | FCB</vt:lpstr>
      <vt:lpstr>Tiktok Followers Total | FCB</vt:lpstr>
      <vt:lpstr>Facebook Custom Original Own Posts Table | FCB - 1 of 25</vt:lpstr>
      <vt:lpstr>Facebook Custom Original Own Posts Table | FCB - 2 of 25</vt:lpstr>
      <vt:lpstr>Facebook Custom Original Own Posts Table | FCB - 3 of 25</vt:lpstr>
      <vt:lpstr>Facebook Custom Original Own Posts Table | FCB - 4 of 25</vt:lpstr>
      <vt:lpstr>Facebook Custom Original Own Posts Table | FCB - 5 of 25</vt:lpstr>
      <vt:lpstr>Facebook Custom Original Own Posts Table | FCB - 6 of 25</vt:lpstr>
      <vt:lpstr>Facebook Custom Original Own Posts Table | FCB - 7 of 25</vt:lpstr>
      <vt:lpstr>Facebook Custom Original Own Posts Table | FCB - 8 of 25</vt:lpstr>
      <vt:lpstr>Facebook Custom Original Own Posts Table | FCB - 9 of 25</vt:lpstr>
      <vt:lpstr>Facebook Custom Original Own Posts Table | FCB - 10 of 25</vt:lpstr>
      <vt:lpstr>Facebook Custom Original Own Posts Table | FCB - 11 of 25</vt:lpstr>
      <vt:lpstr>Facebook Custom Original Own Posts Table | FCB - 12 of 25</vt:lpstr>
      <vt:lpstr>Facebook Custom Original Own Posts Table | FCB - 13 of 25</vt:lpstr>
      <vt:lpstr>Facebook Custom Original Own Posts Table | FCB - 14 of 25</vt:lpstr>
      <vt:lpstr>Facebook Custom Original Own Posts Table | FCB - 15 of 25</vt:lpstr>
      <vt:lpstr>Facebook Custom Original Own Posts Table | FCB - 16 of 25</vt:lpstr>
      <vt:lpstr>Facebook Custom Original Own Posts Table | FCB - 17 of 25</vt:lpstr>
      <vt:lpstr>Facebook Custom Original Own Posts Table | FCB - 18 of 25</vt:lpstr>
      <vt:lpstr>Facebook Custom Original Own Posts Table | FCB - 19 of 25</vt:lpstr>
      <vt:lpstr>Facebook Custom Original Own Posts Table | FCB - 20 of 25</vt:lpstr>
      <vt:lpstr>Facebook Custom Original Own Posts Table | FCB - 21 of 25</vt:lpstr>
      <vt:lpstr>Facebook Custom Original Own Posts Table | FCB - 22 of 25</vt:lpstr>
      <vt:lpstr>Facebook Custom Original Own Posts Table | FCB - 23 of 25</vt:lpstr>
      <vt:lpstr>Facebook Custom Original Own Posts Table | FCB - 24 of 25</vt:lpstr>
      <vt:lpstr>Facebook Custom Original Own Posts Table | FCB - 25 of 25</vt:lpstr>
      <vt:lpstr>Instagram Post Table | FCB - 1 of 10</vt:lpstr>
      <vt:lpstr>Instagram Post Table | FCB - 2 of 10</vt:lpstr>
      <vt:lpstr>Instagram Post Table | FCB - 3 of 10</vt:lpstr>
      <vt:lpstr>Instagram Post Table | FCB - 4 of 10</vt:lpstr>
      <vt:lpstr>Instagram Post Table | FCB - 5 of 10</vt:lpstr>
      <vt:lpstr>Instagram Post Table | FCB - 6 of 10</vt:lpstr>
      <vt:lpstr>Instagram Post Table | FCB - 7 of 10</vt:lpstr>
      <vt:lpstr>Instagram Post Table | FCB - 8 of 10</vt:lpstr>
      <vt:lpstr>Instagram Post Table | FCB - 9 of 10</vt:lpstr>
      <vt:lpstr>Instagram Post Table | FCB - 10 of 10</vt:lpstr>
      <vt:lpstr>Instagram Stories Table  | FCB - 1 of 3</vt:lpstr>
      <vt:lpstr>Instagram Stories Table  | FCB - 2 of 3</vt:lpstr>
      <vt:lpstr>Instagram Stories Table  | FCB - 3 of 3</vt:lpstr>
      <vt:lpstr>Tiktok Videos Table | FCB - 1 of 25</vt:lpstr>
      <vt:lpstr>Tiktok Videos Table | FCB - 2 of 25</vt:lpstr>
      <vt:lpstr>Tiktok Videos Table | FCB - 3 of 25</vt:lpstr>
      <vt:lpstr>Tiktok Videos Table | FCB - 4 of 25</vt:lpstr>
      <vt:lpstr>Tiktok Videos Table | FCB - 5 of 25</vt:lpstr>
      <vt:lpstr>Tiktok Videos Table | FCB - 6 of 25</vt:lpstr>
      <vt:lpstr>Tiktok Videos Table | FCB - 7 of 25</vt:lpstr>
      <vt:lpstr>Tiktok Videos Table | FCB - 8 of 25</vt:lpstr>
      <vt:lpstr>Tiktok Videos Table | FCB - 9 of 25</vt:lpstr>
      <vt:lpstr>Tiktok Videos Table | FCB - 10 of 25</vt:lpstr>
      <vt:lpstr>Tiktok Videos Table | FCB - 11 of 25</vt:lpstr>
      <vt:lpstr>Tiktok Videos Table | FCB - 12 of 25</vt:lpstr>
      <vt:lpstr>Tiktok Videos Table | FCB - 13 of 25</vt:lpstr>
      <vt:lpstr>Tiktok Videos Table | FCB - 14 of 25</vt:lpstr>
      <vt:lpstr>Tiktok Videos Table | FCB - 15 of 25</vt:lpstr>
      <vt:lpstr>Tiktok Videos Table | FCB - 16 of 25</vt:lpstr>
      <vt:lpstr>Tiktok Videos Table | FCB - 17 of 25</vt:lpstr>
      <vt:lpstr>Tiktok Videos Table | FCB - 18 of 25</vt:lpstr>
      <vt:lpstr>Tiktok Videos Table | FCB - 19 of 25</vt:lpstr>
      <vt:lpstr>Tiktok Videos Table | FCB - 20 of 25</vt:lpstr>
      <vt:lpstr>Tiktok Videos Table | FCB - 21 of 25</vt:lpstr>
      <vt:lpstr>Tiktok Videos Table | FCB - 22 of 25</vt:lpstr>
      <vt:lpstr>Tiktok Videos Table | FCB - 23 of 25</vt:lpstr>
      <vt:lpstr>Tiktok Videos Table | FCB - 24 of 25</vt:lpstr>
      <vt:lpstr>Tiktok Videos Table | FCB - 25 of 25</vt:lpstr>
      <vt:lpstr>Facebook Original Own Posts Table | FCB - 1 of 15</vt:lpstr>
      <vt:lpstr>Facebook Original Own Posts Table | FCB - 2 of 15</vt:lpstr>
      <vt:lpstr>Facebook Original Own Posts Table | FCB - 3 of 15</vt:lpstr>
      <vt:lpstr>Facebook Original Own Posts Table | FCB - 4 of 15</vt:lpstr>
      <vt:lpstr>Facebook Original Own Posts Table | FCB - 5 of 15</vt:lpstr>
      <vt:lpstr>Facebook Original Own Posts Table | FCB - 6 of 15</vt:lpstr>
      <vt:lpstr>Facebook Original Own Posts Table | FCB - 7 of 15</vt:lpstr>
      <vt:lpstr>Facebook Original Own Posts Table | FCB - 8 of 15</vt:lpstr>
      <vt:lpstr>Facebook Original Own Posts Table | FCB - 9 of 15</vt:lpstr>
      <vt:lpstr>Facebook Original Own Posts Table | FCB - 10 of 15</vt:lpstr>
      <vt:lpstr>Facebook Original Own Posts Table | FCB - 11 of 15</vt:lpstr>
      <vt:lpstr>Facebook Original Own Posts Table | FCB - 12 of 15</vt:lpstr>
      <vt:lpstr>Facebook Original Own Posts Table | FCB - 13 of 15</vt:lpstr>
      <vt:lpstr>Facebook Original Own Posts Table | FCB - 14 of 15</vt:lpstr>
      <vt:lpstr>Facebook Original Own Posts Table | FCB - 15 of 15</vt:lpstr>
      <vt:lpstr>Facebook FB Insights: Overall Reach Global Pages | FCB</vt:lpstr>
      <vt:lpstr>Instagram IG: Total Engagement (Interactions) | FCB</vt:lpstr>
      <vt:lpstr>Twitter TW: Post Frequency | FCB</vt:lpstr>
      <vt:lpstr>Facebook Video Views | FCB</vt:lpstr>
      <vt:lpstr>Facebook FB: Interactions per Post per Fan | FCB</vt:lpstr>
      <vt:lpstr>Instagram IG: Post Frequency | FCB</vt:lpstr>
      <vt:lpstr>Facebook Custom Key Metrics Table w/ Insights Fan Count | FCB</vt:lpstr>
      <vt:lpstr>Instagram Interactions Distribution | FCB</vt:lpstr>
      <vt:lpstr>Facebook FB: Daily Post Frequency | FCB</vt:lpstr>
      <vt:lpstr>Tiktok Followers Total | FCB</vt:lpstr>
      <vt:lpstr>Facebook Post Type Distribution Per Profile | FCB</vt:lpstr>
      <vt:lpstr>Facebook FB Insights: Video Views &amp; Avg. Reach | FCB</vt:lpstr>
      <vt:lpstr>Overall Platform Comparison: Fans (FB, TW, IG) | FCB</vt:lpstr>
      <vt:lpstr>Overall Platform Comparison: Interactions (FB, TW, IG) | FCB</vt:lpstr>
      <vt:lpstr>Overall Platform Comparison: Post Frequency (FB, TW, IG) | FCB</vt:lpstr>
      <vt:lpstr>Facebook FB Insights: Post Impressions | FCB</vt:lpstr>
      <vt:lpstr>Facebook FB Insights: Impression per Post per Fan | FCB</vt:lpstr>
      <vt:lpstr>Facebook FB: Interactions per Post per Fan | FCB</vt:lpstr>
      <vt:lpstr>Instagram Hashtag Detection | FCB - 1 of 3</vt:lpstr>
      <vt:lpstr>Instagram Hashtag Detection | FCB - 2 of 3</vt:lpstr>
      <vt:lpstr>Instagram Hashtag Detection | FCB - 3 of 3</vt:lpstr>
      <vt:lpstr>Instagram Impressions  | FCB</vt:lpstr>
      <vt:lpstr>Instagram Stories Type Distribution | FCB</vt:lpstr>
      <vt:lpstr>Instagram IG: Fan Overview | FCB</vt:lpstr>
      <vt:lpstr>Facebook FB Insights: Own Posts Table w/ Link Clicks | FCB - 1 of 10</vt:lpstr>
      <vt:lpstr>Facebook FB Insights: Own Posts Table w/ Link Clicks | FCB - 2 of 10</vt:lpstr>
      <vt:lpstr>Facebook FB Insights: Own Posts Table w/ Link Clicks | FCB - 3 of 10</vt:lpstr>
      <vt:lpstr>Facebook FB Insights: Own Posts Table w/ Link Clicks | FCB - 4 of 10</vt:lpstr>
      <vt:lpstr>Facebook FB Insights: Own Posts Table w/ Link Clicks | FCB - 5 of 10</vt:lpstr>
      <vt:lpstr>Facebook FB Insights: Own Posts Table w/ Link Clicks | FCB - 6 of 10</vt:lpstr>
      <vt:lpstr>Facebook FB Insights: Own Posts Table w/ Link Clicks | FCB - 7 of 10</vt:lpstr>
      <vt:lpstr>Facebook FB Insights: Own Posts Table w/ Link Clicks | FCB - 8 of 10</vt:lpstr>
      <vt:lpstr>Facebook FB Insights: Own Posts Table w/ Link Clicks | FCB - 9 of 10</vt:lpstr>
      <vt:lpstr>Facebook FB Insights: Own Posts Table w/ Link Clicks | FCB - 10 of 10</vt:lpstr>
      <vt:lpstr>Facebook Facebook Reach by country | FCB - 1 of 3</vt:lpstr>
      <vt:lpstr>Facebook Facebook Reach by country | FCB - 2 of 3</vt:lpstr>
      <vt:lpstr>Facebook Facebook Reach by country | FCB - 3 of 3</vt:lpstr>
      <vt:lpstr>Facebook Facebook Insights Video Table | FCB - 1 of 6</vt:lpstr>
      <vt:lpstr>Facebook Facebook Insights Video Table | FCB - 2 of 6</vt:lpstr>
      <vt:lpstr>Facebook Facebook Insights Video Table | FCB - 3 of 6</vt:lpstr>
      <vt:lpstr>Facebook Facebook Insights Video Table | FCB - 4 of 6</vt:lpstr>
      <vt:lpstr>Facebook Facebook Insights Video Table | FCB - 5 of 6</vt:lpstr>
      <vt:lpstr>Facebook Facebook Insights Video Table | FCB - 6 of 6</vt:lpstr>
      <vt:lpstr>Facebook Own Posts | FCB</vt:lpstr>
      <vt:lpstr>Facebook Own Posts Table | FCB - 1 of 8</vt:lpstr>
      <vt:lpstr>Facebook Own Posts Table | FCB - 2 of 8</vt:lpstr>
      <vt:lpstr>Facebook Own Posts Table | FCB - 3 of 8</vt:lpstr>
      <vt:lpstr>Facebook Own Posts Table | FCB - 4 of 8</vt:lpstr>
      <vt:lpstr>Facebook Own Posts Table | FCB - 5 of 8</vt:lpstr>
      <vt:lpstr>Facebook Own Posts Table | FCB - 6 of 8</vt:lpstr>
      <vt:lpstr>Facebook Own Posts Table | FCB - 7 of 8</vt:lpstr>
      <vt:lpstr>Facebook Own Posts Table | FCB - 8 of 8</vt:lpstr>
      <vt:lpstr>Facebook Own Posts Table | FCB - 1 of 14</vt:lpstr>
      <vt:lpstr>Facebook Own Posts Table | FCB - 2 of 14</vt:lpstr>
      <vt:lpstr>Facebook Own Posts Table | FCB - 3 of 14</vt:lpstr>
      <vt:lpstr>Facebook Own Posts Table | FCB - 4 of 14</vt:lpstr>
      <vt:lpstr>Facebook Own Posts Table | FCB - 5 of 14</vt:lpstr>
      <vt:lpstr>Facebook Own Posts Table | FCB - 6 of 14</vt:lpstr>
      <vt:lpstr>Facebook Own Posts Table | FCB - 7 of 14</vt:lpstr>
      <vt:lpstr>Facebook Own Posts Table | FCB - 8 of 14</vt:lpstr>
      <vt:lpstr>Facebook Own Posts Table | FCB - 9 of 14</vt:lpstr>
      <vt:lpstr>Facebook Own Posts Table | FCB - 10 of 14</vt:lpstr>
      <vt:lpstr>Facebook Own Posts Table | FCB - 11 of 14</vt:lpstr>
      <vt:lpstr>Facebook Own Posts Table | FCB - 12 of 14</vt:lpstr>
      <vt:lpstr>Facebook Own Posts Table | FCB - 13 of 14</vt:lpstr>
      <vt:lpstr>Facebook Own Posts Table | FCB - 14 of 14</vt:lpstr>
      <vt:lpstr>Tiktok Videos Table | FCB - 1 of 25</vt:lpstr>
      <vt:lpstr>Tiktok Videos Table | FCB - 2 of 25</vt:lpstr>
      <vt:lpstr>Tiktok Videos Table | FCB - 3 of 25</vt:lpstr>
      <vt:lpstr>Tiktok Videos Table | FCB - 4 of 25</vt:lpstr>
      <vt:lpstr>Tiktok Videos Table | FCB - 5 of 25</vt:lpstr>
      <vt:lpstr>Tiktok Videos Table | FCB - 6 of 25</vt:lpstr>
      <vt:lpstr>Tiktok Videos Table | FCB - 7 of 25</vt:lpstr>
      <vt:lpstr>Tiktok Videos Table | FCB - 8 of 25</vt:lpstr>
      <vt:lpstr>Tiktok Videos Table | FCB - 9 of 25</vt:lpstr>
      <vt:lpstr>Tiktok Videos Table | FCB - 10 of 25</vt:lpstr>
      <vt:lpstr>Tiktok Videos Table | FCB - 11 of 25</vt:lpstr>
      <vt:lpstr>Tiktok Videos Table | FCB - 12 of 25</vt:lpstr>
      <vt:lpstr>Tiktok Videos Table | FCB - 13 of 25</vt:lpstr>
      <vt:lpstr>Tiktok Videos Table | FCB - 14 of 25</vt:lpstr>
      <vt:lpstr>Tiktok Videos Table | FCB - 15 of 25</vt:lpstr>
      <vt:lpstr>Tiktok Videos Table | FCB - 16 of 25</vt:lpstr>
      <vt:lpstr>Tiktok Videos Table | FCB - 17 of 25</vt:lpstr>
      <vt:lpstr>Tiktok Videos Table | FCB - 18 of 25</vt:lpstr>
      <vt:lpstr>Tiktok Videos Table | FCB - 19 of 25</vt:lpstr>
      <vt:lpstr>Tiktok Videos Table | FCB - 20 of 25</vt:lpstr>
      <vt:lpstr>Tiktok Videos Table | FCB - 21 of 25</vt:lpstr>
      <vt:lpstr>Tiktok Videos Table | FCB - 22 of 25</vt:lpstr>
      <vt:lpstr>Tiktok Videos Table | FCB - 23 of 25</vt:lpstr>
      <vt:lpstr>Tiktok Videos Table | FCB - 24 of 25</vt:lpstr>
      <vt:lpstr>Tiktok Videos Table | FCB - 25 of 25</vt:lpstr>
      <vt:lpstr>Tiktok Average Likes per Video | FCB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B04 &amp; FCB Reporting</dc:title>
  <dc:creator>Administrator</dc:creator>
  <cp:lastModifiedBy>Administrator</cp:lastModifiedBy>
  <cp:revision>3</cp:revision>
  <dcterms:created xsi:type="dcterms:W3CDTF">2022-04-04T13:49:56Z</dcterms:created>
  <dcterms:modified xsi:type="dcterms:W3CDTF">2022-04-04T14:09:23Z</dcterms:modified>
</cp:coreProperties>
</file>