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CE728-C88B-405E-AC49-47CAB0B5F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fcbayern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D90CAA-D92D-444C-BAFA-8C48D31B77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5342022"/>
              </p:ext>
            </p:extLst>
          </p:nvPr>
        </p:nvGraphicFramePr>
        <p:xfrm>
          <a:off x="457200" y="1731963"/>
          <a:ext cx="757123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13933708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510109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7556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6724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0288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2835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3320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6092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8875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9134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3819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27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- 2021-10-02 15:36:48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🔜 #FCBSGE 🔥
#packmas #MiaSanMia #FCBayern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110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- 2021-10-02 14:57:49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Out of this world! 🌍 @franckribery7 
#FCBSGE #MiaSanMia #FCBayern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1757011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874475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700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- 2021-10-02 13:13:54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𝗥𝗘𝗔𝗗𝗬 𝗙𝗢𝗥 #FCBSGE! 👊 @leroysane 
#packmas #MiaSanMia #FCBayern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602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CD41D-F397-4ACC-A762-66E476C22D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08/30/2021 - 10/02/2021</a:t>
            </a:r>
          </a:p>
        </p:txBody>
      </p:sp>
    </p:spTree>
    <p:extLst>
      <p:ext uri="{BB962C8B-B14F-4D97-AF65-F5344CB8AC3E}">
        <p14:creationId xmlns:p14="http://schemas.microsoft.com/office/powerpoint/2010/main" val="3693938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38FB1-44E5-40DA-8DC8-BEE9068DF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fcbayern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BE5724-0E20-41E6-8A58-C71FE43559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9577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80104763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640009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4277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712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8174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1354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1073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8082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9883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0801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2324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229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- 2021-10-02 09:05:47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a busy, old October! 📆 Here's what to look out for, #FCBayern fans! 👀
#packmas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036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- 2021-10-01 17:08:13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Two years ago today, @sergegnabry turned London red with FOUR GOALS against Tottenham. 🔴⚪
#fcbayern #tbt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251781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269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407E6-4F1F-4BFB-9E60-916B42FBB6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08/30/2021 - 10/02/2021</a:t>
            </a:r>
          </a:p>
        </p:txBody>
      </p:sp>
    </p:spTree>
    <p:extLst>
      <p:ext uri="{BB962C8B-B14F-4D97-AF65-F5344CB8AC3E}">
        <p14:creationId xmlns:p14="http://schemas.microsoft.com/office/powerpoint/2010/main" val="1249638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5D7C4-C7BA-47D5-B55F-021787945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fcbayern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B57B33-250C-4863-876F-47C5E64B6A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9997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39878033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82272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1032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8239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1273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6033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3392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9201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9967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2109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6000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- 2021-10-01 15:08:48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FC Bayern, License to Thrill! 😎
Who would make the best James Bond? 🔥
#MiaSanMia #FCBayern #Bond #JamesBond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1605721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392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4AB37-D134-4447-B680-87353C413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08/30/2021 - 10/02/2021</a:t>
            </a:r>
          </a:p>
        </p:txBody>
      </p:sp>
    </p:spTree>
    <p:extLst>
      <p:ext uri="{BB962C8B-B14F-4D97-AF65-F5344CB8AC3E}">
        <p14:creationId xmlns:p14="http://schemas.microsoft.com/office/powerpoint/2010/main" val="2890053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52EAA-FD5A-4FB3-AA33-874119EDB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fcbayern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0DBAD0-01F9-495C-BCE8-FB8EA5000A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9655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05282984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5896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9657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9591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7874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3385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742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5280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6188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7407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0086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00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- 2021-10-01 14:13:40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Goal ✔
Assist ✔
Man of the Match ✔
What a display from @leroysane last time out 🔥💯
#MiaSanMia #FCBayern #UCL #FCBDYN #ChampionsLeague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22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DBABF-E978-43BF-BB3F-B42CAB9B95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08/30/2021 - 10/02/2021</a:t>
            </a:r>
          </a:p>
        </p:txBody>
      </p:sp>
    </p:spTree>
    <p:extLst>
      <p:ext uri="{BB962C8B-B14F-4D97-AF65-F5344CB8AC3E}">
        <p14:creationId xmlns:p14="http://schemas.microsoft.com/office/powerpoint/2010/main" val="2257050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F21E0-CCD3-4E6A-98D8-6AC831B97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fcbayern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519518-A8EA-4280-A000-88D7CB1D00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2748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16893702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244162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3903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3603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0668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414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9044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8827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1361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7139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8179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842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- 2021-10-01 12:15:52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Focus shifts to #FCBSGE 💪🔜
#packmas #MiaSanMia #FCBayern #WeiterImmerWeiter #Bundesliga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228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- 2021-10-01 08:51:13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 @sergegnabry 🧑‍🍳 
#MiaSanMia #FCBDYN #FCBayern #UCL #packmas @championsleague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1736555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798289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542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FAAA1-FE8A-45BA-8B90-B371E9ECED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08/30/2021 - 10/02/2021</a:t>
            </a:r>
          </a:p>
        </p:txBody>
      </p:sp>
    </p:spTree>
    <p:extLst>
      <p:ext uri="{BB962C8B-B14F-4D97-AF65-F5344CB8AC3E}">
        <p14:creationId xmlns:p14="http://schemas.microsoft.com/office/powerpoint/2010/main" val="4097150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EEE0D-85B2-4521-93E7-1116DA925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fcbayern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26EFA5-DF35-4DCE-B703-C8B34B3817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6938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84706885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959211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0871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3112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5349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7068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1117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3705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1855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0750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4832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628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- 2021-09-30 17:16:41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🌏 #FCBayernWorldSquad Episode 4: 𝒩𝑒𝓌 𝐻𝑜𝓇𝒾𝓏𝑜𝓃𝓈
🔴 Out now on YouTube! 🎥 Head over to our story for the Link! 🔗
#MiaSanMia #FCBayern #packmas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253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58359-0A6D-4F98-87CE-28853ED21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08/30/2021 - 10/02/2021</a:t>
            </a:r>
          </a:p>
        </p:txBody>
      </p:sp>
    </p:spTree>
    <p:extLst>
      <p:ext uri="{BB962C8B-B14F-4D97-AF65-F5344CB8AC3E}">
        <p14:creationId xmlns:p14="http://schemas.microsoft.com/office/powerpoint/2010/main" val="3780403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43078-FE93-41CA-9244-C5DF9E50F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fcbayern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5CE65B-F62B-4EBE-BC2E-14A748E384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676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18716317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318578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7749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1826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1568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1103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2604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4806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2146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3512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7943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589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- 2021-09-30 15:47:12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𝗪𝗪𝗪𝗪𝗪𝗪𝗪𝗪𝗪𝗪𝗪𝗪𝗪𝗪𝗪𝗪𝗪𝗪
18 #UCL wins in a row for @_rl9  and he's hungry for more! 🤜🤛
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3654304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3460043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73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4E8FED-E921-43EA-909B-0838DD339E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08/30/2021 - 10/02/2021</a:t>
            </a:r>
          </a:p>
        </p:txBody>
      </p:sp>
    </p:spTree>
    <p:extLst>
      <p:ext uri="{BB962C8B-B14F-4D97-AF65-F5344CB8AC3E}">
        <p14:creationId xmlns:p14="http://schemas.microsoft.com/office/powerpoint/2010/main" val="1498734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F3639-87AF-4F72-8613-8A60D3D67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fcbayern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1BA38C-A2C5-40D3-A347-0904A06885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0689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77604796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18735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2374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1361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8628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7208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8510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2254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7702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9368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93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50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- 2021-09-30 15:02:05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🆕🔥 eFootball™ 2022 has launched today and you can now experience our team like never before! 
Download @eFootball 𝐅𝐎𝐑 𝐅𝐑𝐄𝐄 and make #FCBayern your choice to take on the #eFootball World. 🎮⚽ 
#SetFootballFree #FCBayern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0885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48AA6-62EA-450B-970C-5B67C72167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08/30/2021 - 10/02/2021</a:t>
            </a:r>
          </a:p>
        </p:txBody>
      </p:sp>
    </p:spTree>
    <p:extLst>
      <p:ext uri="{BB962C8B-B14F-4D97-AF65-F5344CB8AC3E}">
        <p14:creationId xmlns:p14="http://schemas.microsoft.com/office/powerpoint/2010/main" val="564145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40681-FE99-4367-BD2D-A9C359D13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fcbayern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8104D8-C34B-48B7-B378-8540EF07C4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009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25233006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226191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0333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5979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8020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8975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6030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2969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416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5080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1648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16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- 2021-09-30 11:40:58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⏪ #ThrowbackThirsty 🍻😉
We're bringing a little #Wiesn atmosphere into your homes! 🥳🎵 Get the @Paulaner Oktoberfest playlist now – from classics to top party hits, it's all there 🤩👉 https://fc.bayern/Playlist-WiesnDahoam 
#MiaSanMia #TheProstMustGoOn #ShareYourProst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183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40879-5268-4AFE-A069-C72E2BC705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08/30/2021 - 10/02/2021</a:t>
            </a:r>
          </a:p>
        </p:txBody>
      </p:sp>
    </p:spTree>
    <p:extLst>
      <p:ext uri="{BB962C8B-B14F-4D97-AF65-F5344CB8AC3E}">
        <p14:creationId xmlns:p14="http://schemas.microsoft.com/office/powerpoint/2010/main" val="2604185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AC7EB-E076-4CFC-B192-31B6B1BB0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fcbayern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303150-AA67-4A04-B51F-5473AB2503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6330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63245156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87967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4968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1592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0525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8531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8911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6364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7961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7484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4321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14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- 2021-09-30 10:56:58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⛔ 𝐓𝐇𝐄 𝐖𝐀𝐋𝐋 ⛔
@manuelneuer #FCBayern #MiaSanMia #FCBDYN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2530334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2408752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69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- 2021-09-30 08:45:21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🗣️ @leroysane: "In the end, we showed our dominance. I'm happy that things are going so well right now.“ 📸🔴⚪
#FCBDYN #MiaSanMia #UCL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194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22EED-737A-404A-9285-2035B05F7A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08/30/2021 - 10/02/2021</a:t>
            </a:r>
          </a:p>
        </p:txBody>
      </p:sp>
    </p:spTree>
    <p:extLst>
      <p:ext uri="{BB962C8B-B14F-4D97-AF65-F5344CB8AC3E}">
        <p14:creationId xmlns:p14="http://schemas.microsoft.com/office/powerpoint/2010/main" val="1763265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F2B46-9058-40B1-A532-9752FCF92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fcbayern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EA064A-F837-4B2F-AF6D-F0ED5EB923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0599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27495758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628331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9525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55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7157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2007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9581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1736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591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0744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7833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096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- 2021-09-30 07:32:46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Going good after #UCL Matchday 2️⃣ 👌
#MiaSanMia #FCBDYN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1178403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348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- 2021-09-29 21:27:54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@championsleague is better with you, #FCBayern fans! ❤️ 
Thanks for your support - always! 👏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035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- 2021-09-29 21:02:26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Man of the Match! 👏👏👏 @leroysane #MiaSanMia #FCBayern #packmas #UCL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1844213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1698940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899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46043-7BF8-4AA4-8A68-1545237A3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08/30/2021 - 10/02/2021</a:t>
            </a:r>
          </a:p>
        </p:txBody>
      </p:sp>
    </p:spTree>
    <p:extLst>
      <p:ext uri="{BB962C8B-B14F-4D97-AF65-F5344CB8AC3E}">
        <p14:creationId xmlns:p14="http://schemas.microsoft.com/office/powerpoint/2010/main" val="1666653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ADFE4-4FE5-48E1-B8EC-25AC54D49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fcbayern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60C932-126B-4B25-9050-B4AC101FFA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2884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32967672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266693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0206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374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2799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2035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4228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7646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307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3178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6903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25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- 2021-09-29 20:54:05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Choupo with the fifth! 🤙 @mr.choupo #MiaSanMia #FCBayern #packmas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717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- 2021-09-29 20:49:29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beautiful @championsleague evening! 🤩 #MiaSanMia #FCBayern #packmas #UCL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1749812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931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- 2021-09-29 20:36:50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beauty, Leroy! What a beauty! 😍 @leroysane #MiaSanMia #FCBayern #packmas #UCL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119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06C8A-073C-4C86-84E0-E00395D52E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08/30/2021 - 10/02/2021</a:t>
            </a:r>
          </a:p>
        </p:txBody>
      </p:sp>
    </p:spTree>
    <p:extLst>
      <p:ext uri="{BB962C8B-B14F-4D97-AF65-F5344CB8AC3E}">
        <p14:creationId xmlns:p14="http://schemas.microsoft.com/office/powerpoint/2010/main" val="32433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C093C-7EC1-4C9A-AA74-61F521F05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fcbayern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AC9ECF-AB06-4280-B6A7-0D26745E79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5479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26560753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841500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9903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9353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6837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3988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0528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1167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052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5827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734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166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- 2021-09-29 20:30:56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BOOOOOOOM! 💥🚀 @sergegnabry #MiaSanMia #FCBayern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88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- 2021-09-29 19:59:46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Ladies and gentlemen - The best keeper in the world! 🐐 @manuelneuer #NeuerTheWall #MiaSanMia #FCBayern #packmas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3039443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2560900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55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- 2021-09-29 19:46:23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👏👏👏 #MiaSanMia #FCBayern #packmas #UCL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42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DC5F0-975D-447F-81D8-46FD8FEF72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08/30/2021 - 10/02/2021</a:t>
            </a:r>
          </a:p>
        </p:txBody>
      </p:sp>
    </p:spTree>
    <p:extLst>
      <p:ext uri="{BB962C8B-B14F-4D97-AF65-F5344CB8AC3E}">
        <p14:creationId xmlns:p14="http://schemas.microsoft.com/office/powerpoint/2010/main" val="987726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4C19D-3C98-43BC-9007-EB8F4981C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fcbayern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DBAEB9-092C-4FBC-9C6D-1839FF1338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1041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84254194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512353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9116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6359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0397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7112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8066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6636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4823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7029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9506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327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- 2021-09-29 19:32:56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He‘s just that good! 🤷🏻‍♂️⚽️⚽️ #MiaSanMia #FCBayern #packmas @_rl9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721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38C4F-1C0C-4915-A660-B55A9BAEB8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08/30/2021 - 10/02/2021</a:t>
            </a:r>
          </a:p>
        </p:txBody>
      </p:sp>
    </p:spTree>
    <p:extLst>
      <p:ext uri="{BB962C8B-B14F-4D97-AF65-F5344CB8AC3E}">
        <p14:creationId xmlns:p14="http://schemas.microsoft.com/office/powerpoint/2010/main" val="39301355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1060</Words>
  <Application>Microsoft Office PowerPoint</Application>
  <PresentationFormat>On-screen Show (4:3)</PresentationFormat>
  <Paragraphs>432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Instagram Posts Table | fcbayern - 1 of 14</vt:lpstr>
      <vt:lpstr>Instagram Posts Table | fcbayern - 2 of 14</vt:lpstr>
      <vt:lpstr>Instagram Posts Table | fcbayern - 3 of 14</vt:lpstr>
      <vt:lpstr>Instagram Posts Table | fcbayern - 4 of 14</vt:lpstr>
      <vt:lpstr>Instagram Posts Table | fcbayern - 5 of 14</vt:lpstr>
      <vt:lpstr>Instagram Posts Table | fcbayern - 6 of 14</vt:lpstr>
      <vt:lpstr>Instagram Posts Table | fcbayern - 7 of 14</vt:lpstr>
      <vt:lpstr>Instagram Posts Table | fcbayern - 8 of 14</vt:lpstr>
      <vt:lpstr>Instagram Posts Table | fcbayern - 9 of 14</vt:lpstr>
      <vt:lpstr>Instagram Posts Table | fcbayern - 10 of 14</vt:lpstr>
      <vt:lpstr>Instagram Posts Table | fcbayern - 11 of 14</vt:lpstr>
      <vt:lpstr>Instagram Posts Table | fcbayern - 12 of 14</vt:lpstr>
      <vt:lpstr>Instagram Posts Table | fcbayern - 13 of 14</vt:lpstr>
      <vt:lpstr>Instagram Posts Table | fcbayern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fcbayern - 1 of 14</dc:title>
  <dc:creator>Frederik Peiniger</dc:creator>
  <cp:lastModifiedBy>Frederik Peiniger</cp:lastModifiedBy>
  <cp:revision>1</cp:revision>
  <dcterms:created xsi:type="dcterms:W3CDTF">2021-10-05T16:24:59Z</dcterms:created>
  <dcterms:modified xsi:type="dcterms:W3CDTF">2021-10-05T16:27:52Z</dcterms:modified>
</cp:coreProperties>
</file>