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Welt | BMW Museum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Sheet1!$A$2:$A$238</c:f>
              <c:numCache>
                <c:formatCode>m/d/yyyy</c:formatCode>
                <c:ptCount val="237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</c:numCache>
            </c:numRef>
          </c:cat>
          <c:val>
            <c:numRef>
              <c:f>Sheet1!$B$2:$B$238</c:f>
              <c:numCache>
                <c:formatCode>General</c:formatCode>
                <c:ptCount val="237"/>
                <c:pt idx="0">
                  <c:v>345918</c:v>
                </c:pt>
                <c:pt idx="1">
                  <c:v>345914</c:v>
                </c:pt>
                <c:pt idx="2">
                  <c:v>345916</c:v>
                </c:pt>
                <c:pt idx="3">
                  <c:v>345925</c:v>
                </c:pt>
                <c:pt idx="4">
                  <c:v>345919</c:v>
                </c:pt>
                <c:pt idx="5">
                  <c:v>345912</c:v>
                </c:pt>
                <c:pt idx="6">
                  <c:v>345914</c:v>
                </c:pt>
                <c:pt idx="7">
                  <c:v>345898</c:v>
                </c:pt>
                <c:pt idx="8">
                  <c:v>345879</c:v>
                </c:pt>
                <c:pt idx="9">
                  <c:v>345868</c:v>
                </c:pt>
                <c:pt idx="10">
                  <c:v>345852</c:v>
                </c:pt>
                <c:pt idx="11">
                  <c:v>345851</c:v>
                </c:pt>
                <c:pt idx="12">
                  <c:v>345845</c:v>
                </c:pt>
                <c:pt idx="13">
                  <c:v>345834</c:v>
                </c:pt>
                <c:pt idx="14">
                  <c:v>345810</c:v>
                </c:pt>
                <c:pt idx="15">
                  <c:v>345812</c:v>
                </c:pt>
                <c:pt idx="16">
                  <c:v>345809</c:v>
                </c:pt>
                <c:pt idx="17">
                  <c:v>345815</c:v>
                </c:pt>
                <c:pt idx="18">
                  <c:v>345830</c:v>
                </c:pt>
                <c:pt idx="19">
                  <c:v>345826</c:v>
                </c:pt>
                <c:pt idx="20">
                  <c:v>345815</c:v>
                </c:pt>
                <c:pt idx="21">
                  <c:v>345800</c:v>
                </c:pt>
                <c:pt idx="22">
                  <c:v>345798</c:v>
                </c:pt>
                <c:pt idx="23">
                  <c:v>345786</c:v>
                </c:pt>
                <c:pt idx="24">
                  <c:v>345791</c:v>
                </c:pt>
                <c:pt idx="25">
                  <c:v>345787</c:v>
                </c:pt>
                <c:pt idx="26">
                  <c:v>345782</c:v>
                </c:pt>
                <c:pt idx="27">
                  <c:v>345768</c:v>
                </c:pt>
                <c:pt idx="28">
                  <c:v>345749</c:v>
                </c:pt>
                <c:pt idx="29">
                  <c:v>345741</c:v>
                </c:pt>
                <c:pt idx="30">
                  <c:v>345735</c:v>
                </c:pt>
                <c:pt idx="31">
                  <c:v>345715</c:v>
                </c:pt>
                <c:pt idx="32">
                  <c:v>345703</c:v>
                </c:pt>
                <c:pt idx="33">
                  <c:v>345694</c:v>
                </c:pt>
                <c:pt idx="34">
                  <c:v>345679</c:v>
                </c:pt>
                <c:pt idx="35">
                  <c:v>345679</c:v>
                </c:pt>
                <c:pt idx="36">
                  <c:v>345670</c:v>
                </c:pt>
                <c:pt idx="37">
                  <c:v>345677</c:v>
                </c:pt>
                <c:pt idx="38">
                  <c:v>345736</c:v>
                </c:pt>
                <c:pt idx="39">
                  <c:v>345749</c:v>
                </c:pt>
                <c:pt idx="40">
                  <c:v>345749</c:v>
                </c:pt>
                <c:pt idx="41">
                  <c:v>345742</c:v>
                </c:pt>
                <c:pt idx="42">
                  <c:v>345736</c:v>
                </c:pt>
                <c:pt idx="43">
                  <c:v>345721</c:v>
                </c:pt>
                <c:pt idx="44">
                  <c:v>345721</c:v>
                </c:pt>
                <c:pt idx="45">
                  <c:v>345749</c:v>
                </c:pt>
                <c:pt idx="46">
                  <c:v>345751</c:v>
                </c:pt>
                <c:pt idx="47">
                  <c:v>345751</c:v>
                </c:pt>
                <c:pt idx="48">
                  <c:v>345744</c:v>
                </c:pt>
                <c:pt idx="49">
                  <c:v>345729</c:v>
                </c:pt>
                <c:pt idx="50">
                  <c:v>345723</c:v>
                </c:pt>
                <c:pt idx="51">
                  <c:v>345714</c:v>
                </c:pt>
                <c:pt idx="52">
                  <c:v>345718</c:v>
                </c:pt>
                <c:pt idx="53">
                  <c:v>345720</c:v>
                </c:pt>
                <c:pt idx="54">
                  <c:v>345646</c:v>
                </c:pt>
                <c:pt idx="55">
                  <c:v>345242</c:v>
                </c:pt>
                <c:pt idx="56">
                  <c:v>345244</c:v>
                </c:pt>
                <c:pt idx="57">
                  <c:v>345243</c:v>
                </c:pt>
                <c:pt idx="58">
                  <c:v>345244</c:v>
                </c:pt>
                <c:pt idx="59">
                  <c:v>345248</c:v>
                </c:pt>
                <c:pt idx="60">
                  <c:v>345249</c:v>
                </c:pt>
                <c:pt idx="61">
                  <c:v>345250</c:v>
                </c:pt>
                <c:pt idx="62">
                  <c:v>345240</c:v>
                </c:pt>
                <c:pt idx="63">
                  <c:v>345238</c:v>
                </c:pt>
                <c:pt idx="64">
                  <c:v>345233</c:v>
                </c:pt>
                <c:pt idx="65">
                  <c:v>345220</c:v>
                </c:pt>
                <c:pt idx="66">
                  <c:v>345227</c:v>
                </c:pt>
                <c:pt idx="67">
                  <c:v>345216</c:v>
                </c:pt>
                <c:pt idx="68">
                  <c:v>345218</c:v>
                </c:pt>
                <c:pt idx="69">
                  <c:v>345219</c:v>
                </c:pt>
                <c:pt idx="70">
                  <c:v>345213</c:v>
                </c:pt>
                <c:pt idx="71">
                  <c:v>345184</c:v>
                </c:pt>
                <c:pt idx="72">
                  <c:v>345174</c:v>
                </c:pt>
                <c:pt idx="73">
                  <c:v>345166</c:v>
                </c:pt>
                <c:pt idx="74">
                  <c:v>345156</c:v>
                </c:pt>
                <c:pt idx="75">
                  <c:v>345147</c:v>
                </c:pt>
                <c:pt idx="76">
                  <c:v>345133</c:v>
                </c:pt>
                <c:pt idx="77">
                  <c:v>345103</c:v>
                </c:pt>
                <c:pt idx="78">
                  <c:v>345090</c:v>
                </c:pt>
                <c:pt idx="79">
                  <c:v>345083</c:v>
                </c:pt>
                <c:pt idx="80">
                  <c:v>345073</c:v>
                </c:pt>
                <c:pt idx="81">
                  <c:v>345057</c:v>
                </c:pt>
                <c:pt idx="82">
                  <c:v>345040</c:v>
                </c:pt>
                <c:pt idx="83">
                  <c:v>345027</c:v>
                </c:pt>
                <c:pt idx="84">
                  <c:v>345024</c:v>
                </c:pt>
                <c:pt idx="85">
                  <c:v>345045</c:v>
                </c:pt>
                <c:pt idx="86">
                  <c:v>345067</c:v>
                </c:pt>
                <c:pt idx="87">
                  <c:v>345092</c:v>
                </c:pt>
                <c:pt idx="88">
                  <c:v>345103</c:v>
                </c:pt>
                <c:pt idx="89">
                  <c:v>345137</c:v>
                </c:pt>
                <c:pt idx="90">
                  <c:v>345166</c:v>
                </c:pt>
                <c:pt idx="91">
                  <c:v>345163</c:v>
                </c:pt>
                <c:pt idx="92">
                  <c:v>345176</c:v>
                </c:pt>
                <c:pt idx="93">
                  <c:v>345198</c:v>
                </c:pt>
                <c:pt idx="94">
                  <c:v>345197</c:v>
                </c:pt>
                <c:pt idx="95">
                  <c:v>345199</c:v>
                </c:pt>
                <c:pt idx="96">
                  <c:v>345193</c:v>
                </c:pt>
                <c:pt idx="97">
                  <c:v>345190</c:v>
                </c:pt>
                <c:pt idx="98">
                  <c:v>345181</c:v>
                </c:pt>
                <c:pt idx="99">
                  <c:v>345180</c:v>
                </c:pt>
                <c:pt idx="100">
                  <c:v>345140</c:v>
                </c:pt>
                <c:pt idx="101">
                  <c:v>345127</c:v>
                </c:pt>
                <c:pt idx="102">
                  <c:v>345116</c:v>
                </c:pt>
                <c:pt idx="103">
                  <c:v>345128</c:v>
                </c:pt>
                <c:pt idx="104">
                  <c:v>345166</c:v>
                </c:pt>
                <c:pt idx="105">
                  <c:v>345176</c:v>
                </c:pt>
                <c:pt idx="106">
                  <c:v>345179</c:v>
                </c:pt>
                <c:pt idx="107">
                  <c:v>345178</c:v>
                </c:pt>
                <c:pt idx="108">
                  <c:v>345176</c:v>
                </c:pt>
                <c:pt idx="109">
                  <c:v>345230</c:v>
                </c:pt>
                <c:pt idx="110">
                  <c:v>345249</c:v>
                </c:pt>
                <c:pt idx="111">
                  <c:v>345272</c:v>
                </c:pt>
                <c:pt idx="112">
                  <c:v>345333</c:v>
                </c:pt>
                <c:pt idx="113">
                  <c:v>345452</c:v>
                </c:pt>
                <c:pt idx="114">
                  <c:v>345527</c:v>
                </c:pt>
                <c:pt idx="115">
                  <c:v>345613</c:v>
                </c:pt>
                <c:pt idx="116">
                  <c:v>345717</c:v>
                </c:pt>
                <c:pt idx="117">
                  <c:v>345772</c:v>
                </c:pt>
                <c:pt idx="118">
                  <c:v>345827</c:v>
                </c:pt>
                <c:pt idx="119">
                  <c:v>345850</c:v>
                </c:pt>
                <c:pt idx="120">
                  <c:v>345871</c:v>
                </c:pt>
                <c:pt idx="121">
                  <c:v>345898</c:v>
                </c:pt>
                <c:pt idx="122">
                  <c:v>345917</c:v>
                </c:pt>
                <c:pt idx="123">
                  <c:v>345944</c:v>
                </c:pt>
                <c:pt idx="124">
                  <c:v>345966</c:v>
                </c:pt>
                <c:pt idx="125">
                  <c:v>345992</c:v>
                </c:pt>
                <c:pt idx="126">
                  <c:v>346002</c:v>
                </c:pt>
                <c:pt idx="127">
                  <c:v>346004</c:v>
                </c:pt>
                <c:pt idx="128">
                  <c:v>346013</c:v>
                </c:pt>
                <c:pt idx="129">
                  <c:v>346021</c:v>
                </c:pt>
                <c:pt idx="130">
                  <c:v>346021</c:v>
                </c:pt>
                <c:pt idx="131">
                  <c:v>346016</c:v>
                </c:pt>
                <c:pt idx="132">
                  <c:v>346024</c:v>
                </c:pt>
                <c:pt idx="133">
                  <c:v>346112</c:v>
                </c:pt>
                <c:pt idx="134">
                  <c:v>346191</c:v>
                </c:pt>
                <c:pt idx="135">
                  <c:v>346281</c:v>
                </c:pt>
                <c:pt idx="136">
                  <c:v>346598</c:v>
                </c:pt>
                <c:pt idx="137">
                  <c:v>346902</c:v>
                </c:pt>
                <c:pt idx="138">
                  <c:v>347186</c:v>
                </c:pt>
                <c:pt idx="139">
                  <c:v>347418</c:v>
                </c:pt>
                <c:pt idx="140">
                  <c:v>347546</c:v>
                </c:pt>
                <c:pt idx="141">
                  <c:v>347625</c:v>
                </c:pt>
                <c:pt idx="142">
                  <c:v>347678</c:v>
                </c:pt>
                <c:pt idx="143">
                  <c:v>347716</c:v>
                </c:pt>
                <c:pt idx="144">
                  <c:v>347731</c:v>
                </c:pt>
                <c:pt idx="145">
                  <c:v>347757</c:v>
                </c:pt>
                <c:pt idx="146">
                  <c:v>347781</c:v>
                </c:pt>
                <c:pt idx="147">
                  <c:v>347794</c:v>
                </c:pt>
                <c:pt idx="148">
                  <c:v>347795</c:v>
                </c:pt>
                <c:pt idx="149">
                  <c:v>347788</c:v>
                </c:pt>
                <c:pt idx="150">
                  <c:v>347804</c:v>
                </c:pt>
                <c:pt idx="151">
                  <c:v>347812</c:v>
                </c:pt>
                <c:pt idx="152">
                  <c:v>347804</c:v>
                </c:pt>
                <c:pt idx="153">
                  <c:v>347807</c:v>
                </c:pt>
                <c:pt idx="154">
                  <c:v>347801</c:v>
                </c:pt>
                <c:pt idx="155">
                  <c:v>347792</c:v>
                </c:pt>
                <c:pt idx="156">
                  <c:v>347786</c:v>
                </c:pt>
                <c:pt idx="157">
                  <c:v>347778</c:v>
                </c:pt>
                <c:pt idx="158">
                  <c:v>347772</c:v>
                </c:pt>
                <c:pt idx="159">
                  <c:v>347769</c:v>
                </c:pt>
                <c:pt idx="160">
                  <c:v>347770</c:v>
                </c:pt>
                <c:pt idx="161">
                  <c:v>347774</c:v>
                </c:pt>
                <c:pt idx="162">
                  <c:v>347804</c:v>
                </c:pt>
                <c:pt idx="163">
                  <c:v>347811</c:v>
                </c:pt>
                <c:pt idx="164">
                  <c:v>347819</c:v>
                </c:pt>
                <c:pt idx="165">
                  <c:v>347823</c:v>
                </c:pt>
                <c:pt idx="166">
                  <c:v>347809</c:v>
                </c:pt>
                <c:pt idx="167">
                  <c:v>347842</c:v>
                </c:pt>
                <c:pt idx="168">
                  <c:v>347882</c:v>
                </c:pt>
                <c:pt idx="169">
                  <c:v>347931</c:v>
                </c:pt>
                <c:pt idx="170">
                  <c:v>347964</c:v>
                </c:pt>
                <c:pt idx="171">
                  <c:v>348066</c:v>
                </c:pt>
                <c:pt idx="172">
                  <c:v>348133</c:v>
                </c:pt>
                <c:pt idx="173">
                  <c:v>348167</c:v>
                </c:pt>
                <c:pt idx="174">
                  <c:v>348194</c:v>
                </c:pt>
                <c:pt idx="175">
                  <c:v>348239</c:v>
                </c:pt>
                <c:pt idx="176">
                  <c:v>348254</c:v>
                </c:pt>
                <c:pt idx="177">
                  <c:v>348255</c:v>
                </c:pt>
                <c:pt idx="178">
                  <c:v>348270</c:v>
                </c:pt>
                <c:pt idx="179">
                  <c:v>348298</c:v>
                </c:pt>
                <c:pt idx="180">
                  <c:v>348342</c:v>
                </c:pt>
                <c:pt idx="181">
                  <c:v>348392</c:v>
                </c:pt>
                <c:pt idx="182">
                  <c:v>348459</c:v>
                </c:pt>
                <c:pt idx="183">
                  <c:v>348529</c:v>
                </c:pt>
                <c:pt idx="184">
                  <c:v>348558</c:v>
                </c:pt>
                <c:pt idx="185">
                  <c:v>348583</c:v>
                </c:pt>
                <c:pt idx="186">
                  <c:v>348615</c:v>
                </c:pt>
                <c:pt idx="187">
                  <c:v>348639</c:v>
                </c:pt>
                <c:pt idx="188">
                  <c:v>348664</c:v>
                </c:pt>
                <c:pt idx="189">
                  <c:v>348690</c:v>
                </c:pt>
                <c:pt idx="190">
                  <c:v>348701</c:v>
                </c:pt>
                <c:pt idx="191">
                  <c:v>348714</c:v>
                </c:pt>
                <c:pt idx="192">
                  <c:v>348733</c:v>
                </c:pt>
                <c:pt idx="193">
                  <c:v>348749</c:v>
                </c:pt>
                <c:pt idx="194">
                  <c:v>348754</c:v>
                </c:pt>
                <c:pt idx="195">
                  <c:v>348754</c:v>
                </c:pt>
                <c:pt idx="196">
                  <c:v>348749</c:v>
                </c:pt>
                <c:pt idx="197">
                  <c:v>348794</c:v>
                </c:pt>
                <c:pt idx="198">
                  <c:v>348859</c:v>
                </c:pt>
                <c:pt idx="199">
                  <c:v>348920</c:v>
                </c:pt>
                <c:pt idx="200">
                  <c:v>348940</c:v>
                </c:pt>
                <c:pt idx="201">
                  <c:v>348949</c:v>
                </c:pt>
                <c:pt idx="202">
                  <c:v>348983</c:v>
                </c:pt>
                <c:pt idx="203">
                  <c:v>349052</c:v>
                </c:pt>
                <c:pt idx="204">
                  <c:v>349100</c:v>
                </c:pt>
                <c:pt idx="205">
                  <c:v>349127</c:v>
                </c:pt>
                <c:pt idx="206">
                  <c:v>349193</c:v>
                </c:pt>
                <c:pt idx="207">
                  <c:v>349266</c:v>
                </c:pt>
                <c:pt idx="208">
                  <c:v>349426</c:v>
                </c:pt>
                <c:pt idx="209">
                  <c:v>349644</c:v>
                </c:pt>
                <c:pt idx="210">
                  <c:v>349708</c:v>
                </c:pt>
                <c:pt idx="211">
                  <c:v>349740</c:v>
                </c:pt>
                <c:pt idx="212">
                  <c:v>349817</c:v>
                </c:pt>
                <c:pt idx="213">
                  <c:v>349826</c:v>
                </c:pt>
                <c:pt idx="214">
                  <c:v>349841</c:v>
                </c:pt>
                <c:pt idx="215">
                  <c:v>349975</c:v>
                </c:pt>
                <c:pt idx="216">
                  <c:v>350164</c:v>
                </c:pt>
                <c:pt idx="217">
                  <c:v>350253</c:v>
                </c:pt>
                <c:pt idx="218">
                  <c:v>350319</c:v>
                </c:pt>
                <c:pt idx="219">
                  <c:v>350372</c:v>
                </c:pt>
                <c:pt idx="220">
                  <c:v>350454</c:v>
                </c:pt>
                <c:pt idx="221">
                  <c:v>350578</c:v>
                </c:pt>
                <c:pt idx="222">
                  <c:v>350654</c:v>
                </c:pt>
                <c:pt idx="223">
                  <c:v>350688</c:v>
                </c:pt>
                <c:pt idx="224">
                  <c:v>350797</c:v>
                </c:pt>
                <c:pt idx="225">
                  <c:v>350915</c:v>
                </c:pt>
                <c:pt idx="226">
                  <c:v>351025</c:v>
                </c:pt>
                <c:pt idx="227">
                  <c:v>351091</c:v>
                </c:pt>
                <c:pt idx="228">
                  <c:v>351115</c:v>
                </c:pt>
                <c:pt idx="229">
                  <c:v>351174</c:v>
                </c:pt>
                <c:pt idx="230">
                  <c:v>351267</c:v>
                </c:pt>
                <c:pt idx="231">
                  <c:v>351353</c:v>
                </c:pt>
                <c:pt idx="232">
                  <c:v>351413</c:v>
                </c:pt>
                <c:pt idx="233">
                  <c:v>351453</c:v>
                </c:pt>
                <c:pt idx="234">
                  <c:v>351468</c:v>
                </c:pt>
                <c:pt idx="235">
                  <c:v>351491</c:v>
                </c:pt>
                <c:pt idx="236">
                  <c:v>351539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80-4B48-9484-EB2A31B79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572768"/>
        <c:axId val="378573424"/>
      </c:lineChart>
      <c:dateAx>
        <c:axId val="378572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573424"/>
        <c:crosses val="autoZero"/>
        <c:auto val="1"/>
        <c:lblOffset val="100"/>
        <c:baseTimeUnit val="days"/>
      </c:dateAx>
      <c:valAx>
        <c:axId val="37857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57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1B9E-CBA4-470D-B32F-B5EF9D9DC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BMW Welt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F58A94-093B-4247-8D9D-46F9A03A44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9382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9EBAFE-9349-4DB3-AEC7-182B313664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01/01/2020 - 08/24/2020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ACC77-A799-458F-874E-434DF7E4D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8418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Likes Total | BMW Welt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Likes Total | BMW Welt</dc:title>
  <dc:creator>Frederik Peiniger</dc:creator>
  <cp:lastModifiedBy>Frederik Peiniger</cp:lastModifiedBy>
  <cp:revision>1</cp:revision>
  <dcterms:created xsi:type="dcterms:W3CDTF">2021-08-25T14:10:01Z</dcterms:created>
  <dcterms:modified xsi:type="dcterms:W3CDTF">2021-08-25T14:10:15Z</dcterms:modified>
</cp:coreProperties>
</file>