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dsv_360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  <c:pt idx="151">
                  <c:v>44256</c:v>
                </c:pt>
                <c:pt idx="152">
                  <c:v>44257</c:v>
                </c:pt>
                <c:pt idx="153">
                  <c:v>44258</c:v>
                </c:pt>
                <c:pt idx="154">
                  <c:v>44259</c:v>
                </c:pt>
                <c:pt idx="155">
                  <c:v>44260</c:v>
                </c:pt>
                <c:pt idx="156">
                  <c:v>44261</c:v>
                </c:pt>
                <c:pt idx="157">
                  <c:v>44262</c:v>
                </c:pt>
                <c:pt idx="158">
                  <c:v>44263</c:v>
                </c:pt>
                <c:pt idx="159">
                  <c:v>44264</c:v>
                </c:pt>
                <c:pt idx="160">
                  <c:v>44265</c:v>
                </c:pt>
                <c:pt idx="161">
                  <c:v>44266</c:v>
                </c:pt>
                <c:pt idx="162">
                  <c:v>44267</c:v>
                </c:pt>
                <c:pt idx="163">
                  <c:v>44268</c:v>
                </c:pt>
                <c:pt idx="164">
                  <c:v>44269</c:v>
                </c:pt>
                <c:pt idx="165">
                  <c:v>44270</c:v>
                </c:pt>
                <c:pt idx="166">
                  <c:v>44271</c:v>
                </c:pt>
                <c:pt idx="167">
                  <c:v>44272</c:v>
                </c:pt>
                <c:pt idx="168">
                  <c:v>44273</c:v>
                </c:pt>
                <c:pt idx="169">
                  <c:v>44274</c:v>
                </c:pt>
                <c:pt idx="170">
                  <c:v>44275</c:v>
                </c:pt>
                <c:pt idx="171">
                  <c:v>44276</c:v>
                </c:pt>
                <c:pt idx="172">
                  <c:v>44277</c:v>
                </c:pt>
                <c:pt idx="173">
                  <c:v>44278</c:v>
                </c:pt>
                <c:pt idx="174">
                  <c:v>44279</c:v>
                </c:pt>
                <c:pt idx="175">
                  <c:v>44280</c:v>
                </c:pt>
                <c:pt idx="176">
                  <c:v>44281</c:v>
                </c:pt>
                <c:pt idx="177">
                  <c:v>44282</c:v>
                </c:pt>
                <c:pt idx="178">
                  <c:v>44283</c:v>
                </c:pt>
                <c:pt idx="179">
                  <c:v>44284</c:v>
                </c:pt>
                <c:pt idx="180">
                  <c:v>44285</c:v>
                </c:pt>
                <c:pt idx="181">
                  <c:v>44286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5925</c:v>
                </c:pt>
                <c:pt idx="1">
                  <c:v>584</c:v>
                </c:pt>
                <c:pt idx="2">
                  <c:v>104</c:v>
                </c:pt>
                <c:pt idx="3">
                  <c:v>45</c:v>
                </c:pt>
                <c:pt idx="4">
                  <c:v>1863</c:v>
                </c:pt>
                <c:pt idx="5">
                  <c:v>292</c:v>
                </c:pt>
                <c:pt idx="6">
                  <c:v>1798</c:v>
                </c:pt>
                <c:pt idx="7">
                  <c:v>335</c:v>
                </c:pt>
                <c:pt idx="8">
                  <c:v>6212</c:v>
                </c:pt>
                <c:pt idx="9">
                  <c:v>731</c:v>
                </c:pt>
                <c:pt idx="10">
                  <c:v>1936</c:v>
                </c:pt>
                <c:pt idx="11">
                  <c:v>655</c:v>
                </c:pt>
                <c:pt idx="12">
                  <c:v>315</c:v>
                </c:pt>
                <c:pt idx="13">
                  <c:v>157</c:v>
                </c:pt>
                <c:pt idx="14">
                  <c:v>11375</c:v>
                </c:pt>
                <c:pt idx="15">
                  <c:v>1502</c:v>
                </c:pt>
                <c:pt idx="16">
                  <c:v>180</c:v>
                </c:pt>
                <c:pt idx="17">
                  <c:v>153</c:v>
                </c:pt>
                <c:pt idx="18">
                  <c:v>1664</c:v>
                </c:pt>
                <c:pt idx="19">
                  <c:v>395</c:v>
                </c:pt>
                <c:pt idx="20">
                  <c:v>100</c:v>
                </c:pt>
                <c:pt idx="21">
                  <c:v>143</c:v>
                </c:pt>
                <c:pt idx="22">
                  <c:v>3044</c:v>
                </c:pt>
                <c:pt idx="23">
                  <c:v>1641</c:v>
                </c:pt>
                <c:pt idx="24">
                  <c:v>350</c:v>
                </c:pt>
                <c:pt idx="25">
                  <c:v>112</c:v>
                </c:pt>
                <c:pt idx="26">
                  <c:v>101</c:v>
                </c:pt>
                <c:pt idx="27">
                  <c:v>50</c:v>
                </c:pt>
                <c:pt idx="28">
                  <c:v>1479</c:v>
                </c:pt>
                <c:pt idx="29">
                  <c:v>250</c:v>
                </c:pt>
                <c:pt idx="30">
                  <c:v>74</c:v>
                </c:pt>
                <c:pt idx="31">
                  <c:v>100</c:v>
                </c:pt>
                <c:pt idx="32">
                  <c:v>1932</c:v>
                </c:pt>
                <c:pt idx="33">
                  <c:v>315</c:v>
                </c:pt>
                <c:pt idx="34">
                  <c:v>240</c:v>
                </c:pt>
                <c:pt idx="35">
                  <c:v>5955</c:v>
                </c:pt>
                <c:pt idx="36">
                  <c:v>1627</c:v>
                </c:pt>
                <c:pt idx="37">
                  <c:v>2034</c:v>
                </c:pt>
                <c:pt idx="38">
                  <c:v>3640</c:v>
                </c:pt>
                <c:pt idx="39">
                  <c:v>5809</c:v>
                </c:pt>
                <c:pt idx="40">
                  <c:v>1764</c:v>
                </c:pt>
                <c:pt idx="41">
                  <c:v>5991</c:v>
                </c:pt>
                <c:pt idx="42">
                  <c:v>7565</c:v>
                </c:pt>
                <c:pt idx="43">
                  <c:v>11213</c:v>
                </c:pt>
                <c:pt idx="44">
                  <c:v>12110</c:v>
                </c:pt>
                <c:pt idx="45">
                  <c:v>17517</c:v>
                </c:pt>
                <c:pt idx="46">
                  <c:v>21505</c:v>
                </c:pt>
                <c:pt idx="47">
                  <c:v>12865</c:v>
                </c:pt>
                <c:pt idx="48">
                  <c:v>14275</c:v>
                </c:pt>
                <c:pt idx="49">
                  <c:v>17643</c:v>
                </c:pt>
                <c:pt idx="50">
                  <c:v>13456</c:v>
                </c:pt>
                <c:pt idx="51">
                  <c:v>15141</c:v>
                </c:pt>
                <c:pt idx="52">
                  <c:v>15482</c:v>
                </c:pt>
                <c:pt idx="53">
                  <c:v>18673</c:v>
                </c:pt>
                <c:pt idx="54">
                  <c:v>17787</c:v>
                </c:pt>
                <c:pt idx="55">
                  <c:v>11537</c:v>
                </c:pt>
                <c:pt idx="56">
                  <c:v>4625</c:v>
                </c:pt>
                <c:pt idx="57">
                  <c:v>15325</c:v>
                </c:pt>
                <c:pt idx="58">
                  <c:v>10703</c:v>
                </c:pt>
                <c:pt idx="59">
                  <c:v>5636</c:v>
                </c:pt>
                <c:pt idx="60">
                  <c:v>4646</c:v>
                </c:pt>
                <c:pt idx="61">
                  <c:v>2160</c:v>
                </c:pt>
                <c:pt idx="62">
                  <c:v>9232</c:v>
                </c:pt>
                <c:pt idx="63">
                  <c:v>3192</c:v>
                </c:pt>
                <c:pt idx="64">
                  <c:v>12031</c:v>
                </c:pt>
                <c:pt idx="65">
                  <c:v>10494</c:v>
                </c:pt>
                <c:pt idx="66">
                  <c:v>7796</c:v>
                </c:pt>
                <c:pt idx="67">
                  <c:v>7580</c:v>
                </c:pt>
                <c:pt idx="68">
                  <c:v>17119</c:v>
                </c:pt>
                <c:pt idx="69">
                  <c:v>12355</c:v>
                </c:pt>
                <c:pt idx="70">
                  <c:v>12260</c:v>
                </c:pt>
                <c:pt idx="71">
                  <c:v>23567</c:v>
                </c:pt>
                <c:pt idx="72">
                  <c:v>29315</c:v>
                </c:pt>
                <c:pt idx="73">
                  <c:v>25825</c:v>
                </c:pt>
                <c:pt idx="74">
                  <c:v>20186</c:v>
                </c:pt>
                <c:pt idx="75">
                  <c:v>23378</c:v>
                </c:pt>
                <c:pt idx="76">
                  <c:v>4227</c:v>
                </c:pt>
                <c:pt idx="77">
                  <c:v>2500</c:v>
                </c:pt>
                <c:pt idx="78">
                  <c:v>2107</c:v>
                </c:pt>
                <c:pt idx="79">
                  <c:v>1165</c:v>
                </c:pt>
                <c:pt idx="80">
                  <c:v>2734</c:v>
                </c:pt>
                <c:pt idx="81">
                  <c:v>5263</c:v>
                </c:pt>
                <c:pt idx="82">
                  <c:v>6871</c:v>
                </c:pt>
                <c:pt idx="83">
                  <c:v>7876</c:v>
                </c:pt>
                <c:pt idx="84">
                  <c:v>4849</c:v>
                </c:pt>
                <c:pt idx="85">
                  <c:v>3952</c:v>
                </c:pt>
                <c:pt idx="86">
                  <c:v>3398</c:v>
                </c:pt>
                <c:pt idx="87">
                  <c:v>5757</c:v>
                </c:pt>
                <c:pt idx="88">
                  <c:v>5520</c:v>
                </c:pt>
                <c:pt idx="89">
                  <c:v>1172</c:v>
                </c:pt>
                <c:pt idx="90">
                  <c:v>152</c:v>
                </c:pt>
                <c:pt idx="91">
                  <c:v>1713</c:v>
                </c:pt>
                <c:pt idx="92">
                  <c:v>2143</c:v>
                </c:pt>
                <c:pt idx="93">
                  <c:v>2587</c:v>
                </c:pt>
                <c:pt idx="94">
                  <c:v>425</c:v>
                </c:pt>
                <c:pt idx="95">
                  <c:v>1996</c:v>
                </c:pt>
                <c:pt idx="96">
                  <c:v>606</c:v>
                </c:pt>
                <c:pt idx="97">
                  <c:v>711</c:v>
                </c:pt>
                <c:pt idx="98">
                  <c:v>448</c:v>
                </c:pt>
                <c:pt idx="99">
                  <c:v>269</c:v>
                </c:pt>
                <c:pt idx="100">
                  <c:v>252</c:v>
                </c:pt>
                <c:pt idx="101">
                  <c:v>478</c:v>
                </c:pt>
                <c:pt idx="102">
                  <c:v>2481</c:v>
                </c:pt>
                <c:pt idx="103">
                  <c:v>574</c:v>
                </c:pt>
                <c:pt idx="104">
                  <c:v>5837</c:v>
                </c:pt>
                <c:pt idx="105">
                  <c:v>4326</c:v>
                </c:pt>
                <c:pt idx="106">
                  <c:v>6452</c:v>
                </c:pt>
                <c:pt idx="107">
                  <c:v>7015</c:v>
                </c:pt>
                <c:pt idx="108">
                  <c:v>5934</c:v>
                </c:pt>
                <c:pt idx="109">
                  <c:v>5582</c:v>
                </c:pt>
                <c:pt idx="110">
                  <c:v>4981</c:v>
                </c:pt>
                <c:pt idx="111">
                  <c:v>3583</c:v>
                </c:pt>
                <c:pt idx="112">
                  <c:v>12240</c:v>
                </c:pt>
                <c:pt idx="113">
                  <c:v>2318</c:v>
                </c:pt>
                <c:pt idx="114">
                  <c:v>8106</c:v>
                </c:pt>
                <c:pt idx="115">
                  <c:v>9659</c:v>
                </c:pt>
                <c:pt idx="116">
                  <c:v>3681</c:v>
                </c:pt>
                <c:pt idx="117">
                  <c:v>2137</c:v>
                </c:pt>
                <c:pt idx="118">
                  <c:v>2921</c:v>
                </c:pt>
                <c:pt idx="119">
                  <c:v>337</c:v>
                </c:pt>
                <c:pt idx="120">
                  <c:v>145</c:v>
                </c:pt>
                <c:pt idx="121">
                  <c:v>184</c:v>
                </c:pt>
                <c:pt idx="122">
                  <c:v>178</c:v>
                </c:pt>
                <c:pt idx="123">
                  <c:v>2040</c:v>
                </c:pt>
                <c:pt idx="124">
                  <c:v>398</c:v>
                </c:pt>
                <c:pt idx="125">
                  <c:v>86</c:v>
                </c:pt>
                <c:pt idx="126">
                  <c:v>1786</c:v>
                </c:pt>
                <c:pt idx="127">
                  <c:v>524</c:v>
                </c:pt>
                <c:pt idx="128">
                  <c:v>188</c:v>
                </c:pt>
                <c:pt idx="129">
                  <c:v>192</c:v>
                </c:pt>
                <c:pt idx="130">
                  <c:v>122</c:v>
                </c:pt>
                <c:pt idx="131">
                  <c:v>9038</c:v>
                </c:pt>
                <c:pt idx="132">
                  <c:v>1295</c:v>
                </c:pt>
                <c:pt idx="133">
                  <c:v>471</c:v>
                </c:pt>
                <c:pt idx="134">
                  <c:v>187</c:v>
                </c:pt>
                <c:pt idx="135">
                  <c:v>198</c:v>
                </c:pt>
                <c:pt idx="136">
                  <c:v>316</c:v>
                </c:pt>
                <c:pt idx="137">
                  <c:v>4112</c:v>
                </c:pt>
                <c:pt idx="138">
                  <c:v>447</c:v>
                </c:pt>
                <c:pt idx="139">
                  <c:v>165</c:v>
                </c:pt>
                <c:pt idx="140">
                  <c:v>107</c:v>
                </c:pt>
                <c:pt idx="141">
                  <c:v>255</c:v>
                </c:pt>
                <c:pt idx="142">
                  <c:v>247</c:v>
                </c:pt>
                <c:pt idx="143">
                  <c:v>137</c:v>
                </c:pt>
                <c:pt idx="144">
                  <c:v>80</c:v>
                </c:pt>
                <c:pt idx="145">
                  <c:v>31</c:v>
                </c:pt>
                <c:pt idx="146">
                  <c:v>1428</c:v>
                </c:pt>
                <c:pt idx="147">
                  <c:v>230</c:v>
                </c:pt>
                <c:pt idx="148">
                  <c:v>91</c:v>
                </c:pt>
                <c:pt idx="149">
                  <c:v>54</c:v>
                </c:pt>
                <c:pt idx="150">
                  <c:v>96</c:v>
                </c:pt>
                <c:pt idx="151">
                  <c:v>31</c:v>
                </c:pt>
                <c:pt idx="152">
                  <c:v>24</c:v>
                </c:pt>
                <c:pt idx="153">
                  <c:v>11</c:v>
                </c:pt>
                <c:pt idx="154">
                  <c:v>7053</c:v>
                </c:pt>
                <c:pt idx="155">
                  <c:v>506</c:v>
                </c:pt>
                <c:pt idx="156">
                  <c:v>162</c:v>
                </c:pt>
                <c:pt idx="157">
                  <c:v>127</c:v>
                </c:pt>
                <c:pt idx="158">
                  <c:v>1978</c:v>
                </c:pt>
                <c:pt idx="159">
                  <c:v>445</c:v>
                </c:pt>
                <c:pt idx="160">
                  <c:v>207</c:v>
                </c:pt>
                <c:pt idx="161">
                  <c:v>99</c:v>
                </c:pt>
                <c:pt idx="162">
                  <c:v>717</c:v>
                </c:pt>
                <c:pt idx="163">
                  <c:v>338</c:v>
                </c:pt>
                <c:pt idx="164">
                  <c:v>141</c:v>
                </c:pt>
                <c:pt idx="165">
                  <c:v>1642</c:v>
                </c:pt>
                <c:pt idx="166">
                  <c:v>439</c:v>
                </c:pt>
                <c:pt idx="167">
                  <c:v>194</c:v>
                </c:pt>
                <c:pt idx="168">
                  <c:v>123</c:v>
                </c:pt>
                <c:pt idx="169">
                  <c:v>61</c:v>
                </c:pt>
                <c:pt idx="170">
                  <c:v>106</c:v>
                </c:pt>
                <c:pt idx="171">
                  <c:v>179</c:v>
                </c:pt>
                <c:pt idx="172">
                  <c:v>87</c:v>
                </c:pt>
                <c:pt idx="173">
                  <c:v>5570</c:v>
                </c:pt>
                <c:pt idx="174">
                  <c:v>761</c:v>
                </c:pt>
                <c:pt idx="175">
                  <c:v>1868</c:v>
                </c:pt>
                <c:pt idx="176">
                  <c:v>397</c:v>
                </c:pt>
                <c:pt idx="177">
                  <c:v>5252</c:v>
                </c:pt>
                <c:pt idx="178">
                  <c:v>7046</c:v>
                </c:pt>
                <c:pt idx="179">
                  <c:v>674</c:v>
                </c:pt>
                <c:pt idx="180">
                  <c:v>182</c:v>
                </c:pt>
                <c:pt idx="181">
                  <c:v>533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59-4675-BB48-B3C829F726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35064"/>
        <c:axId val="273416760"/>
      </c:lineChart>
      <c:dateAx>
        <c:axId val="275335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16760"/>
        <c:crosses val="autoZero"/>
        <c:auto val="1"/>
        <c:lblOffset val="100"/>
        <c:baseTimeUnit val="days"/>
      </c:dateAx>
      <c:valAx>
        <c:axId val="27341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3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6CDE9-0AC5-4E67-A2B4-1A0033C60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dsv_360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FF8ECA-0978-47EC-AE19-5C62BE5DF0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270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60550-19B1-46F4-B91A-652093339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B51B1-7FED-4B6F-8D60-A738DDB62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412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dsv_360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dsv_360</dc:title>
  <dc:creator>Frederik Peiniger</dc:creator>
  <cp:lastModifiedBy>Frederik Peiniger</cp:lastModifiedBy>
  <cp:revision>1</cp:revision>
  <dcterms:created xsi:type="dcterms:W3CDTF">2021-05-27T12:49:09Z</dcterms:created>
  <dcterms:modified xsi:type="dcterms:W3CDTF">2021-05-27T12:49:15Z</dcterms:modified>
</cp:coreProperties>
</file>