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E2049-758E-41C2-9C94-332521451DED}"/>
              </a:ext>
            </a:extLst>
          </p:cNvPr>
          <p:cNvSpPr>
            <a:spLocks noGrp="1"/>
          </p:cNvSpPr>
          <p:nvPr>
            <p:ph type="title"/>
          </p:nvPr>
        </p:nvSpPr>
        <p:spPr/>
        <p:txBody>
          <a:bodyPr/>
          <a:lstStyle/>
          <a:p>
            <a:r>
              <a:rPr lang="en-US"/>
              <a:t>Facebook Custom Original Own Posts Table | DSV Biathlon - 1 of 26</a:t>
            </a:r>
          </a:p>
        </p:txBody>
      </p:sp>
      <p:graphicFrame>
        <p:nvGraphicFramePr>
          <p:cNvPr id="5" name="Table Placeholder 4">
            <a:extLst>
              <a:ext uri="{FF2B5EF4-FFF2-40B4-BE49-F238E27FC236}">
                <a16:creationId xmlns:a16="http://schemas.microsoft.com/office/drawing/2014/main" id="{114F9341-D695-4CAA-BB1E-F529BE6413F9}"/>
              </a:ext>
            </a:extLst>
          </p:cNvPr>
          <p:cNvGraphicFramePr>
            <a:graphicFrameLocks noGrp="1"/>
          </p:cNvGraphicFramePr>
          <p:nvPr>
            <p:ph type="tbl" sz="quarter" idx="13"/>
            <p:extLst>
              <p:ext uri="{D42A27DB-BD31-4B8C-83A1-F6EECF244321}">
                <p14:modId xmlns:p14="http://schemas.microsoft.com/office/powerpoint/2010/main" val="699042476"/>
              </p:ext>
            </p:extLst>
          </p:nvPr>
        </p:nvGraphicFramePr>
        <p:xfrm>
          <a:off x="457200" y="1731963"/>
          <a:ext cx="7242050" cy="3749040"/>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711438981"/>
                    </a:ext>
                  </a:extLst>
                </a:gridCol>
                <a:gridCol w="1152145">
                  <a:extLst>
                    <a:ext uri="{9D8B030D-6E8A-4147-A177-3AD203B41FA5}">
                      <a16:colId xmlns:a16="http://schemas.microsoft.com/office/drawing/2014/main" val="206395045"/>
                    </a:ext>
                  </a:extLst>
                </a:gridCol>
                <a:gridCol w="246888">
                  <a:extLst>
                    <a:ext uri="{9D8B030D-6E8A-4147-A177-3AD203B41FA5}">
                      <a16:colId xmlns:a16="http://schemas.microsoft.com/office/drawing/2014/main" val="6802089"/>
                    </a:ext>
                  </a:extLst>
                </a:gridCol>
                <a:gridCol w="246888">
                  <a:extLst>
                    <a:ext uri="{9D8B030D-6E8A-4147-A177-3AD203B41FA5}">
                      <a16:colId xmlns:a16="http://schemas.microsoft.com/office/drawing/2014/main" val="980120003"/>
                    </a:ext>
                  </a:extLst>
                </a:gridCol>
                <a:gridCol w="246888">
                  <a:extLst>
                    <a:ext uri="{9D8B030D-6E8A-4147-A177-3AD203B41FA5}">
                      <a16:colId xmlns:a16="http://schemas.microsoft.com/office/drawing/2014/main" val="2756316343"/>
                    </a:ext>
                  </a:extLst>
                </a:gridCol>
                <a:gridCol w="246888">
                  <a:extLst>
                    <a:ext uri="{9D8B030D-6E8A-4147-A177-3AD203B41FA5}">
                      <a16:colId xmlns:a16="http://schemas.microsoft.com/office/drawing/2014/main" val="805655496"/>
                    </a:ext>
                  </a:extLst>
                </a:gridCol>
                <a:gridCol w="246888">
                  <a:extLst>
                    <a:ext uri="{9D8B030D-6E8A-4147-A177-3AD203B41FA5}">
                      <a16:colId xmlns:a16="http://schemas.microsoft.com/office/drawing/2014/main" val="89457272"/>
                    </a:ext>
                  </a:extLst>
                </a:gridCol>
                <a:gridCol w="246888">
                  <a:extLst>
                    <a:ext uri="{9D8B030D-6E8A-4147-A177-3AD203B41FA5}">
                      <a16:colId xmlns:a16="http://schemas.microsoft.com/office/drawing/2014/main" val="3853300701"/>
                    </a:ext>
                  </a:extLst>
                </a:gridCol>
                <a:gridCol w="246888">
                  <a:extLst>
                    <a:ext uri="{9D8B030D-6E8A-4147-A177-3AD203B41FA5}">
                      <a16:colId xmlns:a16="http://schemas.microsoft.com/office/drawing/2014/main" val="1210949365"/>
                    </a:ext>
                  </a:extLst>
                </a:gridCol>
                <a:gridCol w="246888">
                  <a:extLst>
                    <a:ext uri="{9D8B030D-6E8A-4147-A177-3AD203B41FA5}">
                      <a16:colId xmlns:a16="http://schemas.microsoft.com/office/drawing/2014/main" val="1306448674"/>
                    </a:ext>
                  </a:extLst>
                </a:gridCol>
                <a:gridCol w="246888">
                  <a:extLst>
                    <a:ext uri="{9D8B030D-6E8A-4147-A177-3AD203B41FA5}">
                      <a16:colId xmlns:a16="http://schemas.microsoft.com/office/drawing/2014/main" val="4233339150"/>
                    </a:ext>
                  </a:extLst>
                </a:gridCol>
                <a:gridCol w="246888">
                  <a:extLst>
                    <a:ext uri="{9D8B030D-6E8A-4147-A177-3AD203B41FA5}">
                      <a16:colId xmlns:a16="http://schemas.microsoft.com/office/drawing/2014/main" val="4151978974"/>
                    </a:ext>
                  </a:extLst>
                </a:gridCol>
                <a:gridCol w="246888">
                  <a:extLst>
                    <a:ext uri="{9D8B030D-6E8A-4147-A177-3AD203B41FA5}">
                      <a16:colId xmlns:a16="http://schemas.microsoft.com/office/drawing/2014/main" val="2031588780"/>
                    </a:ext>
                  </a:extLst>
                </a:gridCol>
                <a:gridCol w="246888">
                  <a:extLst>
                    <a:ext uri="{9D8B030D-6E8A-4147-A177-3AD203B41FA5}">
                      <a16:colId xmlns:a16="http://schemas.microsoft.com/office/drawing/2014/main" val="875870407"/>
                    </a:ext>
                  </a:extLst>
                </a:gridCol>
                <a:gridCol w="246888">
                  <a:extLst>
                    <a:ext uri="{9D8B030D-6E8A-4147-A177-3AD203B41FA5}">
                      <a16:colId xmlns:a16="http://schemas.microsoft.com/office/drawing/2014/main" val="2686940235"/>
                    </a:ext>
                  </a:extLst>
                </a:gridCol>
                <a:gridCol w="246888">
                  <a:extLst>
                    <a:ext uri="{9D8B030D-6E8A-4147-A177-3AD203B41FA5}">
                      <a16:colId xmlns:a16="http://schemas.microsoft.com/office/drawing/2014/main" val="3338119012"/>
                    </a:ext>
                  </a:extLst>
                </a:gridCol>
                <a:gridCol w="246888">
                  <a:extLst>
                    <a:ext uri="{9D8B030D-6E8A-4147-A177-3AD203B41FA5}">
                      <a16:colId xmlns:a16="http://schemas.microsoft.com/office/drawing/2014/main" val="3983198086"/>
                    </a:ext>
                  </a:extLst>
                </a:gridCol>
                <a:gridCol w="246888">
                  <a:extLst>
                    <a:ext uri="{9D8B030D-6E8A-4147-A177-3AD203B41FA5}">
                      <a16:colId xmlns:a16="http://schemas.microsoft.com/office/drawing/2014/main" val="2278974864"/>
                    </a:ext>
                  </a:extLst>
                </a:gridCol>
                <a:gridCol w="246888">
                  <a:extLst>
                    <a:ext uri="{9D8B030D-6E8A-4147-A177-3AD203B41FA5}">
                      <a16:colId xmlns:a16="http://schemas.microsoft.com/office/drawing/2014/main" val="1155922257"/>
                    </a:ext>
                  </a:extLst>
                </a:gridCol>
                <a:gridCol w="246888">
                  <a:extLst>
                    <a:ext uri="{9D8B030D-6E8A-4147-A177-3AD203B41FA5}">
                      <a16:colId xmlns:a16="http://schemas.microsoft.com/office/drawing/2014/main" val="1647828441"/>
                    </a:ext>
                  </a:extLst>
                </a:gridCol>
                <a:gridCol w="246888">
                  <a:extLst>
                    <a:ext uri="{9D8B030D-6E8A-4147-A177-3AD203B41FA5}">
                      <a16:colId xmlns:a16="http://schemas.microsoft.com/office/drawing/2014/main" val="2484505997"/>
                    </a:ext>
                  </a:extLst>
                </a:gridCol>
                <a:gridCol w="246888">
                  <a:extLst>
                    <a:ext uri="{9D8B030D-6E8A-4147-A177-3AD203B41FA5}">
                      <a16:colId xmlns:a16="http://schemas.microsoft.com/office/drawing/2014/main" val="1731402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7178441"/>
                  </a:ext>
                </a:extLst>
              </a:tr>
            </a:tbl>
          </a:graphicData>
        </a:graphic>
      </p:graphicFrame>
      <p:sp>
        <p:nvSpPr>
          <p:cNvPr id="4" name="Text Placeholder 3">
            <a:extLst>
              <a:ext uri="{FF2B5EF4-FFF2-40B4-BE49-F238E27FC236}">
                <a16:creationId xmlns:a16="http://schemas.microsoft.com/office/drawing/2014/main" id="{20661C32-5393-45BD-96B1-B23B3EBC9876}"/>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3203001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1A56A-1820-42CC-AD8A-51DDA8073B5F}"/>
              </a:ext>
            </a:extLst>
          </p:cNvPr>
          <p:cNvSpPr>
            <a:spLocks noGrp="1"/>
          </p:cNvSpPr>
          <p:nvPr>
            <p:ph type="title"/>
          </p:nvPr>
        </p:nvSpPr>
        <p:spPr/>
        <p:txBody>
          <a:bodyPr/>
          <a:lstStyle/>
          <a:p>
            <a:r>
              <a:rPr lang="en-US"/>
              <a:t>Facebook Custom Original Own Posts Table | DSV Biathlon - 2 of 26</a:t>
            </a:r>
          </a:p>
        </p:txBody>
      </p:sp>
      <p:graphicFrame>
        <p:nvGraphicFramePr>
          <p:cNvPr id="5" name="Table Placeholder 4">
            <a:extLst>
              <a:ext uri="{FF2B5EF4-FFF2-40B4-BE49-F238E27FC236}">
                <a16:creationId xmlns:a16="http://schemas.microsoft.com/office/drawing/2014/main" id="{EE4F79E9-80A0-470E-AA6D-F7C759E1AB52}"/>
              </a:ext>
            </a:extLst>
          </p:cNvPr>
          <p:cNvGraphicFramePr>
            <a:graphicFrameLocks noGrp="1"/>
          </p:cNvGraphicFramePr>
          <p:nvPr>
            <p:ph type="tbl" sz="quarter" idx="13"/>
            <p:extLst>
              <p:ext uri="{D42A27DB-BD31-4B8C-83A1-F6EECF244321}">
                <p14:modId xmlns:p14="http://schemas.microsoft.com/office/powerpoint/2010/main" val="505545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084649805"/>
                    </a:ext>
                  </a:extLst>
                </a:gridCol>
                <a:gridCol w="1152145">
                  <a:extLst>
                    <a:ext uri="{9D8B030D-6E8A-4147-A177-3AD203B41FA5}">
                      <a16:colId xmlns:a16="http://schemas.microsoft.com/office/drawing/2014/main" val="693084399"/>
                    </a:ext>
                  </a:extLst>
                </a:gridCol>
                <a:gridCol w="246888">
                  <a:extLst>
                    <a:ext uri="{9D8B030D-6E8A-4147-A177-3AD203B41FA5}">
                      <a16:colId xmlns:a16="http://schemas.microsoft.com/office/drawing/2014/main" val="1870271388"/>
                    </a:ext>
                  </a:extLst>
                </a:gridCol>
                <a:gridCol w="246888">
                  <a:extLst>
                    <a:ext uri="{9D8B030D-6E8A-4147-A177-3AD203B41FA5}">
                      <a16:colId xmlns:a16="http://schemas.microsoft.com/office/drawing/2014/main" val="3433236427"/>
                    </a:ext>
                  </a:extLst>
                </a:gridCol>
                <a:gridCol w="246888">
                  <a:extLst>
                    <a:ext uri="{9D8B030D-6E8A-4147-A177-3AD203B41FA5}">
                      <a16:colId xmlns:a16="http://schemas.microsoft.com/office/drawing/2014/main" val="884338043"/>
                    </a:ext>
                  </a:extLst>
                </a:gridCol>
                <a:gridCol w="246888">
                  <a:extLst>
                    <a:ext uri="{9D8B030D-6E8A-4147-A177-3AD203B41FA5}">
                      <a16:colId xmlns:a16="http://schemas.microsoft.com/office/drawing/2014/main" val="1230342773"/>
                    </a:ext>
                  </a:extLst>
                </a:gridCol>
                <a:gridCol w="246888">
                  <a:extLst>
                    <a:ext uri="{9D8B030D-6E8A-4147-A177-3AD203B41FA5}">
                      <a16:colId xmlns:a16="http://schemas.microsoft.com/office/drawing/2014/main" val="243727918"/>
                    </a:ext>
                  </a:extLst>
                </a:gridCol>
                <a:gridCol w="246888">
                  <a:extLst>
                    <a:ext uri="{9D8B030D-6E8A-4147-A177-3AD203B41FA5}">
                      <a16:colId xmlns:a16="http://schemas.microsoft.com/office/drawing/2014/main" val="1625426326"/>
                    </a:ext>
                  </a:extLst>
                </a:gridCol>
                <a:gridCol w="246888">
                  <a:extLst>
                    <a:ext uri="{9D8B030D-6E8A-4147-A177-3AD203B41FA5}">
                      <a16:colId xmlns:a16="http://schemas.microsoft.com/office/drawing/2014/main" val="3045852939"/>
                    </a:ext>
                  </a:extLst>
                </a:gridCol>
                <a:gridCol w="246888">
                  <a:extLst>
                    <a:ext uri="{9D8B030D-6E8A-4147-A177-3AD203B41FA5}">
                      <a16:colId xmlns:a16="http://schemas.microsoft.com/office/drawing/2014/main" val="3796551284"/>
                    </a:ext>
                  </a:extLst>
                </a:gridCol>
                <a:gridCol w="246888">
                  <a:extLst>
                    <a:ext uri="{9D8B030D-6E8A-4147-A177-3AD203B41FA5}">
                      <a16:colId xmlns:a16="http://schemas.microsoft.com/office/drawing/2014/main" val="1379836646"/>
                    </a:ext>
                  </a:extLst>
                </a:gridCol>
                <a:gridCol w="246888">
                  <a:extLst>
                    <a:ext uri="{9D8B030D-6E8A-4147-A177-3AD203B41FA5}">
                      <a16:colId xmlns:a16="http://schemas.microsoft.com/office/drawing/2014/main" val="3100485935"/>
                    </a:ext>
                  </a:extLst>
                </a:gridCol>
                <a:gridCol w="246888">
                  <a:extLst>
                    <a:ext uri="{9D8B030D-6E8A-4147-A177-3AD203B41FA5}">
                      <a16:colId xmlns:a16="http://schemas.microsoft.com/office/drawing/2014/main" val="1531589309"/>
                    </a:ext>
                  </a:extLst>
                </a:gridCol>
                <a:gridCol w="246888">
                  <a:extLst>
                    <a:ext uri="{9D8B030D-6E8A-4147-A177-3AD203B41FA5}">
                      <a16:colId xmlns:a16="http://schemas.microsoft.com/office/drawing/2014/main" val="4129322538"/>
                    </a:ext>
                  </a:extLst>
                </a:gridCol>
                <a:gridCol w="246888">
                  <a:extLst>
                    <a:ext uri="{9D8B030D-6E8A-4147-A177-3AD203B41FA5}">
                      <a16:colId xmlns:a16="http://schemas.microsoft.com/office/drawing/2014/main" val="3070023175"/>
                    </a:ext>
                  </a:extLst>
                </a:gridCol>
                <a:gridCol w="246888">
                  <a:extLst>
                    <a:ext uri="{9D8B030D-6E8A-4147-A177-3AD203B41FA5}">
                      <a16:colId xmlns:a16="http://schemas.microsoft.com/office/drawing/2014/main" val="1145726043"/>
                    </a:ext>
                  </a:extLst>
                </a:gridCol>
                <a:gridCol w="246888">
                  <a:extLst>
                    <a:ext uri="{9D8B030D-6E8A-4147-A177-3AD203B41FA5}">
                      <a16:colId xmlns:a16="http://schemas.microsoft.com/office/drawing/2014/main" val="450097725"/>
                    </a:ext>
                  </a:extLst>
                </a:gridCol>
                <a:gridCol w="246888">
                  <a:extLst>
                    <a:ext uri="{9D8B030D-6E8A-4147-A177-3AD203B41FA5}">
                      <a16:colId xmlns:a16="http://schemas.microsoft.com/office/drawing/2014/main" val="1507692825"/>
                    </a:ext>
                  </a:extLst>
                </a:gridCol>
                <a:gridCol w="246888">
                  <a:extLst>
                    <a:ext uri="{9D8B030D-6E8A-4147-A177-3AD203B41FA5}">
                      <a16:colId xmlns:a16="http://schemas.microsoft.com/office/drawing/2014/main" val="4291839041"/>
                    </a:ext>
                  </a:extLst>
                </a:gridCol>
                <a:gridCol w="246888">
                  <a:extLst>
                    <a:ext uri="{9D8B030D-6E8A-4147-A177-3AD203B41FA5}">
                      <a16:colId xmlns:a16="http://schemas.microsoft.com/office/drawing/2014/main" val="1647626460"/>
                    </a:ext>
                  </a:extLst>
                </a:gridCol>
                <a:gridCol w="246888">
                  <a:extLst>
                    <a:ext uri="{9D8B030D-6E8A-4147-A177-3AD203B41FA5}">
                      <a16:colId xmlns:a16="http://schemas.microsoft.com/office/drawing/2014/main" val="3022938144"/>
                    </a:ext>
                  </a:extLst>
                </a:gridCol>
                <a:gridCol w="246888">
                  <a:extLst>
                    <a:ext uri="{9D8B030D-6E8A-4147-A177-3AD203B41FA5}">
                      <a16:colId xmlns:a16="http://schemas.microsoft.com/office/drawing/2014/main" val="369578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4093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- 2021-03-22 11:29:24</a:t>
                      </a:r>
                      <a:r>
                        <a:rPr kumimoji="0" lang="en-US" sz="1000" b="0" i="0" u="none" strike="noStrike" kern="1200" cap="none" spc="0" normalizeH="0" baseline="0" noProof="0">
                          <a:ln>
                            <a:noFill/>
                          </a:ln>
                          <a:solidFill>
                            <a:prstClr val="black"/>
                          </a:solidFill>
                          <a:effectLst/>
                          <a:uLnTx/>
                          <a:uFillTx/>
                          <a:latin typeface="+mn-lt"/>
                          <a:ea typeface="+mn-ea"/>
                          <a:cs typeface="+mn-cs"/>
                        </a:rPr>
                        <a:t>
 You did it! 💯 Franziska Preuß sichert sich mit einer starken Saison den 3. Platz im Gesamtweltcup. Gratulation!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https://scontent-iad3-1.xx.fbcdn.net/v/t1.0-9/p720x720/163902637_4377462158933995_9061190816937818230_o.jpg?_nc_cat=100&amp;ccb=1-3&amp;_nc_sid=8024bb&amp;_nc_ohc=uajw2rvrCQQAX_uteUT&amp;_nc_ht=scontent-iad3-1.xx&amp;tp=6&amp;oh=ccdce93b28dee7c2e8feaeda8bd79693&amp;oe=607D00D9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932322"/>
                  </a:ext>
                </a:extLst>
              </a:tr>
            </a:tbl>
          </a:graphicData>
        </a:graphic>
      </p:graphicFrame>
      <p:sp>
        <p:nvSpPr>
          <p:cNvPr id="4" name="Text Placeholder 3">
            <a:extLst>
              <a:ext uri="{FF2B5EF4-FFF2-40B4-BE49-F238E27FC236}">
                <a16:creationId xmlns:a16="http://schemas.microsoft.com/office/drawing/2014/main" id="{5D322107-9DD5-466F-9DC5-41460005823D}"/>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179543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E8A02-1CB6-4142-89C3-654D88E99426}"/>
              </a:ext>
            </a:extLst>
          </p:cNvPr>
          <p:cNvSpPr>
            <a:spLocks noGrp="1"/>
          </p:cNvSpPr>
          <p:nvPr>
            <p:ph type="title"/>
          </p:nvPr>
        </p:nvSpPr>
        <p:spPr/>
        <p:txBody>
          <a:bodyPr/>
          <a:lstStyle/>
          <a:p>
            <a:r>
              <a:rPr lang="en-US"/>
              <a:t>Facebook Custom Original Own Posts Table | DSV Biathlon - 3 of 26</a:t>
            </a:r>
          </a:p>
        </p:txBody>
      </p:sp>
      <p:graphicFrame>
        <p:nvGraphicFramePr>
          <p:cNvPr id="5" name="Table Placeholder 4">
            <a:extLst>
              <a:ext uri="{FF2B5EF4-FFF2-40B4-BE49-F238E27FC236}">
                <a16:creationId xmlns:a16="http://schemas.microsoft.com/office/drawing/2014/main" id="{164692A3-9129-43D1-85BD-2A59EED088EC}"/>
              </a:ext>
            </a:extLst>
          </p:cNvPr>
          <p:cNvGraphicFramePr>
            <a:graphicFrameLocks noGrp="1"/>
          </p:cNvGraphicFramePr>
          <p:nvPr>
            <p:ph type="tbl" sz="quarter" idx="13"/>
            <p:extLst>
              <p:ext uri="{D42A27DB-BD31-4B8C-83A1-F6EECF244321}">
                <p14:modId xmlns:p14="http://schemas.microsoft.com/office/powerpoint/2010/main" val="1228622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017971972"/>
                    </a:ext>
                  </a:extLst>
                </a:gridCol>
                <a:gridCol w="1152145">
                  <a:extLst>
                    <a:ext uri="{9D8B030D-6E8A-4147-A177-3AD203B41FA5}">
                      <a16:colId xmlns:a16="http://schemas.microsoft.com/office/drawing/2014/main" val="2836891998"/>
                    </a:ext>
                  </a:extLst>
                </a:gridCol>
                <a:gridCol w="246888">
                  <a:extLst>
                    <a:ext uri="{9D8B030D-6E8A-4147-A177-3AD203B41FA5}">
                      <a16:colId xmlns:a16="http://schemas.microsoft.com/office/drawing/2014/main" val="3550188722"/>
                    </a:ext>
                  </a:extLst>
                </a:gridCol>
                <a:gridCol w="246888">
                  <a:extLst>
                    <a:ext uri="{9D8B030D-6E8A-4147-A177-3AD203B41FA5}">
                      <a16:colId xmlns:a16="http://schemas.microsoft.com/office/drawing/2014/main" val="408156896"/>
                    </a:ext>
                  </a:extLst>
                </a:gridCol>
                <a:gridCol w="246888">
                  <a:extLst>
                    <a:ext uri="{9D8B030D-6E8A-4147-A177-3AD203B41FA5}">
                      <a16:colId xmlns:a16="http://schemas.microsoft.com/office/drawing/2014/main" val="1435816965"/>
                    </a:ext>
                  </a:extLst>
                </a:gridCol>
                <a:gridCol w="246888">
                  <a:extLst>
                    <a:ext uri="{9D8B030D-6E8A-4147-A177-3AD203B41FA5}">
                      <a16:colId xmlns:a16="http://schemas.microsoft.com/office/drawing/2014/main" val="1615839983"/>
                    </a:ext>
                  </a:extLst>
                </a:gridCol>
                <a:gridCol w="246888">
                  <a:extLst>
                    <a:ext uri="{9D8B030D-6E8A-4147-A177-3AD203B41FA5}">
                      <a16:colId xmlns:a16="http://schemas.microsoft.com/office/drawing/2014/main" val="788453090"/>
                    </a:ext>
                  </a:extLst>
                </a:gridCol>
                <a:gridCol w="246888">
                  <a:extLst>
                    <a:ext uri="{9D8B030D-6E8A-4147-A177-3AD203B41FA5}">
                      <a16:colId xmlns:a16="http://schemas.microsoft.com/office/drawing/2014/main" val="1153958325"/>
                    </a:ext>
                  </a:extLst>
                </a:gridCol>
                <a:gridCol w="246888">
                  <a:extLst>
                    <a:ext uri="{9D8B030D-6E8A-4147-A177-3AD203B41FA5}">
                      <a16:colId xmlns:a16="http://schemas.microsoft.com/office/drawing/2014/main" val="1669846049"/>
                    </a:ext>
                  </a:extLst>
                </a:gridCol>
                <a:gridCol w="246888">
                  <a:extLst>
                    <a:ext uri="{9D8B030D-6E8A-4147-A177-3AD203B41FA5}">
                      <a16:colId xmlns:a16="http://schemas.microsoft.com/office/drawing/2014/main" val="1489950445"/>
                    </a:ext>
                  </a:extLst>
                </a:gridCol>
                <a:gridCol w="246888">
                  <a:extLst>
                    <a:ext uri="{9D8B030D-6E8A-4147-A177-3AD203B41FA5}">
                      <a16:colId xmlns:a16="http://schemas.microsoft.com/office/drawing/2014/main" val="2218426971"/>
                    </a:ext>
                  </a:extLst>
                </a:gridCol>
                <a:gridCol w="246888">
                  <a:extLst>
                    <a:ext uri="{9D8B030D-6E8A-4147-A177-3AD203B41FA5}">
                      <a16:colId xmlns:a16="http://schemas.microsoft.com/office/drawing/2014/main" val="2293364633"/>
                    </a:ext>
                  </a:extLst>
                </a:gridCol>
                <a:gridCol w="246888">
                  <a:extLst>
                    <a:ext uri="{9D8B030D-6E8A-4147-A177-3AD203B41FA5}">
                      <a16:colId xmlns:a16="http://schemas.microsoft.com/office/drawing/2014/main" val="1268153918"/>
                    </a:ext>
                  </a:extLst>
                </a:gridCol>
                <a:gridCol w="246888">
                  <a:extLst>
                    <a:ext uri="{9D8B030D-6E8A-4147-A177-3AD203B41FA5}">
                      <a16:colId xmlns:a16="http://schemas.microsoft.com/office/drawing/2014/main" val="78389356"/>
                    </a:ext>
                  </a:extLst>
                </a:gridCol>
                <a:gridCol w="246888">
                  <a:extLst>
                    <a:ext uri="{9D8B030D-6E8A-4147-A177-3AD203B41FA5}">
                      <a16:colId xmlns:a16="http://schemas.microsoft.com/office/drawing/2014/main" val="2468556395"/>
                    </a:ext>
                  </a:extLst>
                </a:gridCol>
                <a:gridCol w="246888">
                  <a:extLst>
                    <a:ext uri="{9D8B030D-6E8A-4147-A177-3AD203B41FA5}">
                      <a16:colId xmlns:a16="http://schemas.microsoft.com/office/drawing/2014/main" val="1240261469"/>
                    </a:ext>
                  </a:extLst>
                </a:gridCol>
                <a:gridCol w="246888">
                  <a:extLst>
                    <a:ext uri="{9D8B030D-6E8A-4147-A177-3AD203B41FA5}">
                      <a16:colId xmlns:a16="http://schemas.microsoft.com/office/drawing/2014/main" val="1129695617"/>
                    </a:ext>
                  </a:extLst>
                </a:gridCol>
                <a:gridCol w="246888">
                  <a:extLst>
                    <a:ext uri="{9D8B030D-6E8A-4147-A177-3AD203B41FA5}">
                      <a16:colId xmlns:a16="http://schemas.microsoft.com/office/drawing/2014/main" val="2477660544"/>
                    </a:ext>
                  </a:extLst>
                </a:gridCol>
                <a:gridCol w="246888">
                  <a:extLst>
                    <a:ext uri="{9D8B030D-6E8A-4147-A177-3AD203B41FA5}">
                      <a16:colId xmlns:a16="http://schemas.microsoft.com/office/drawing/2014/main" val="4112686836"/>
                    </a:ext>
                  </a:extLst>
                </a:gridCol>
                <a:gridCol w="246888">
                  <a:extLst>
                    <a:ext uri="{9D8B030D-6E8A-4147-A177-3AD203B41FA5}">
                      <a16:colId xmlns:a16="http://schemas.microsoft.com/office/drawing/2014/main" val="2438819598"/>
                    </a:ext>
                  </a:extLst>
                </a:gridCol>
                <a:gridCol w="246888">
                  <a:extLst>
                    <a:ext uri="{9D8B030D-6E8A-4147-A177-3AD203B41FA5}">
                      <a16:colId xmlns:a16="http://schemas.microsoft.com/office/drawing/2014/main" val="263969269"/>
                    </a:ext>
                  </a:extLst>
                </a:gridCol>
                <a:gridCol w="246888">
                  <a:extLst>
                    <a:ext uri="{9D8B030D-6E8A-4147-A177-3AD203B41FA5}">
                      <a16:colId xmlns:a16="http://schemas.microsoft.com/office/drawing/2014/main" val="942248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0647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- 2021-03-21 16:56:30</a:t>
                      </a:r>
                      <a:r>
                        <a:rPr kumimoji="0" lang="en-US" sz="1000" b="0" i="0" u="none" strike="noStrike" kern="1200" cap="none" spc="0" normalizeH="0" baseline="0" noProof="0">
                          <a:ln>
                            <a:noFill/>
                          </a:ln>
                          <a:solidFill>
                            <a:prstClr val="black"/>
                          </a:solidFill>
                          <a:effectLst/>
                          <a:uLnTx/>
                          <a:uFillTx/>
                          <a:latin typeface="+mn-lt"/>
                          <a:ea typeface="+mn-ea"/>
                          <a:cs typeface="+mn-cs"/>
                        </a:rPr>
                        <a:t>
 Season finished! 🏁 Benedikt Doll beschließt die Weltcup-Saison 2020/21 mit Platz 5 im Massenstart. Gratulation an Johannes Thingnes Bø / Boe zum 3. Gesamtweltcup-Sieg in Folge. 👏❄️ #SkiDeutschland 
//
Erik Lesser (13.) | Roman Rees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https://scontent-iad3-1.xx.fbcdn.net/v/t1.0-0/p480x480/163166028_4375857369094474_7668577167349420732_o.jpg?_nc_cat=105&amp;ccb=1-3&amp;_nc_sid=8024bb&amp;_nc_ohc=ePlXQZ70XG8AX8QF6Ip&amp;_nc_ht=scontent-iad3-1.xx&amp;tp=6&amp;oh=6ad384b9cc22704d394c20414f1e710a&amp;oe=607F8501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9516584"/>
                  </a:ext>
                </a:extLst>
              </a:tr>
            </a:tbl>
          </a:graphicData>
        </a:graphic>
      </p:graphicFrame>
      <p:sp>
        <p:nvSpPr>
          <p:cNvPr id="4" name="Text Placeholder 3">
            <a:extLst>
              <a:ext uri="{FF2B5EF4-FFF2-40B4-BE49-F238E27FC236}">
                <a16:creationId xmlns:a16="http://schemas.microsoft.com/office/drawing/2014/main" id="{A3AE98A2-D42A-4954-9CAD-EC1248F6C918}"/>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2611778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596A4-B67B-4D66-81E3-4E1AB1706C6D}"/>
              </a:ext>
            </a:extLst>
          </p:cNvPr>
          <p:cNvSpPr>
            <a:spLocks noGrp="1"/>
          </p:cNvSpPr>
          <p:nvPr>
            <p:ph type="title"/>
          </p:nvPr>
        </p:nvSpPr>
        <p:spPr/>
        <p:txBody>
          <a:bodyPr/>
          <a:lstStyle/>
          <a:p>
            <a:r>
              <a:rPr lang="en-US"/>
              <a:t>Facebook Custom Original Own Posts Table | DSV Biathlon - 4 of 26</a:t>
            </a:r>
          </a:p>
        </p:txBody>
      </p:sp>
      <p:graphicFrame>
        <p:nvGraphicFramePr>
          <p:cNvPr id="5" name="Table Placeholder 4">
            <a:extLst>
              <a:ext uri="{FF2B5EF4-FFF2-40B4-BE49-F238E27FC236}">
                <a16:creationId xmlns:a16="http://schemas.microsoft.com/office/drawing/2014/main" id="{EE38079A-CA52-411A-9C87-EBD8ECEA3D7C}"/>
              </a:ext>
            </a:extLst>
          </p:cNvPr>
          <p:cNvGraphicFramePr>
            <a:graphicFrameLocks noGrp="1"/>
          </p:cNvGraphicFramePr>
          <p:nvPr>
            <p:ph type="tbl" sz="quarter" idx="13"/>
            <p:extLst>
              <p:ext uri="{D42A27DB-BD31-4B8C-83A1-F6EECF244321}">
                <p14:modId xmlns:p14="http://schemas.microsoft.com/office/powerpoint/2010/main" val="1380823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534015583"/>
                    </a:ext>
                  </a:extLst>
                </a:gridCol>
                <a:gridCol w="1152145">
                  <a:extLst>
                    <a:ext uri="{9D8B030D-6E8A-4147-A177-3AD203B41FA5}">
                      <a16:colId xmlns:a16="http://schemas.microsoft.com/office/drawing/2014/main" val="2974936969"/>
                    </a:ext>
                  </a:extLst>
                </a:gridCol>
                <a:gridCol w="246888">
                  <a:extLst>
                    <a:ext uri="{9D8B030D-6E8A-4147-A177-3AD203B41FA5}">
                      <a16:colId xmlns:a16="http://schemas.microsoft.com/office/drawing/2014/main" val="2027065756"/>
                    </a:ext>
                  </a:extLst>
                </a:gridCol>
                <a:gridCol w="246888">
                  <a:extLst>
                    <a:ext uri="{9D8B030D-6E8A-4147-A177-3AD203B41FA5}">
                      <a16:colId xmlns:a16="http://schemas.microsoft.com/office/drawing/2014/main" val="2639611995"/>
                    </a:ext>
                  </a:extLst>
                </a:gridCol>
                <a:gridCol w="246888">
                  <a:extLst>
                    <a:ext uri="{9D8B030D-6E8A-4147-A177-3AD203B41FA5}">
                      <a16:colId xmlns:a16="http://schemas.microsoft.com/office/drawing/2014/main" val="2978437023"/>
                    </a:ext>
                  </a:extLst>
                </a:gridCol>
                <a:gridCol w="246888">
                  <a:extLst>
                    <a:ext uri="{9D8B030D-6E8A-4147-A177-3AD203B41FA5}">
                      <a16:colId xmlns:a16="http://schemas.microsoft.com/office/drawing/2014/main" val="184645816"/>
                    </a:ext>
                  </a:extLst>
                </a:gridCol>
                <a:gridCol w="246888">
                  <a:extLst>
                    <a:ext uri="{9D8B030D-6E8A-4147-A177-3AD203B41FA5}">
                      <a16:colId xmlns:a16="http://schemas.microsoft.com/office/drawing/2014/main" val="1372792305"/>
                    </a:ext>
                  </a:extLst>
                </a:gridCol>
                <a:gridCol w="246888">
                  <a:extLst>
                    <a:ext uri="{9D8B030D-6E8A-4147-A177-3AD203B41FA5}">
                      <a16:colId xmlns:a16="http://schemas.microsoft.com/office/drawing/2014/main" val="299729329"/>
                    </a:ext>
                  </a:extLst>
                </a:gridCol>
                <a:gridCol w="246888">
                  <a:extLst>
                    <a:ext uri="{9D8B030D-6E8A-4147-A177-3AD203B41FA5}">
                      <a16:colId xmlns:a16="http://schemas.microsoft.com/office/drawing/2014/main" val="202964966"/>
                    </a:ext>
                  </a:extLst>
                </a:gridCol>
                <a:gridCol w="246888">
                  <a:extLst>
                    <a:ext uri="{9D8B030D-6E8A-4147-A177-3AD203B41FA5}">
                      <a16:colId xmlns:a16="http://schemas.microsoft.com/office/drawing/2014/main" val="1552468188"/>
                    </a:ext>
                  </a:extLst>
                </a:gridCol>
                <a:gridCol w="246888">
                  <a:extLst>
                    <a:ext uri="{9D8B030D-6E8A-4147-A177-3AD203B41FA5}">
                      <a16:colId xmlns:a16="http://schemas.microsoft.com/office/drawing/2014/main" val="1827323412"/>
                    </a:ext>
                  </a:extLst>
                </a:gridCol>
                <a:gridCol w="246888">
                  <a:extLst>
                    <a:ext uri="{9D8B030D-6E8A-4147-A177-3AD203B41FA5}">
                      <a16:colId xmlns:a16="http://schemas.microsoft.com/office/drawing/2014/main" val="3413834665"/>
                    </a:ext>
                  </a:extLst>
                </a:gridCol>
                <a:gridCol w="246888">
                  <a:extLst>
                    <a:ext uri="{9D8B030D-6E8A-4147-A177-3AD203B41FA5}">
                      <a16:colId xmlns:a16="http://schemas.microsoft.com/office/drawing/2014/main" val="2109445554"/>
                    </a:ext>
                  </a:extLst>
                </a:gridCol>
                <a:gridCol w="246888">
                  <a:extLst>
                    <a:ext uri="{9D8B030D-6E8A-4147-A177-3AD203B41FA5}">
                      <a16:colId xmlns:a16="http://schemas.microsoft.com/office/drawing/2014/main" val="3800499532"/>
                    </a:ext>
                  </a:extLst>
                </a:gridCol>
                <a:gridCol w="246888">
                  <a:extLst>
                    <a:ext uri="{9D8B030D-6E8A-4147-A177-3AD203B41FA5}">
                      <a16:colId xmlns:a16="http://schemas.microsoft.com/office/drawing/2014/main" val="3024078547"/>
                    </a:ext>
                  </a:extLst>
                </a:gridCol>
                <a:gridCol w="246888">
                  <a:extLst>
                    <a:ext uri="{9D8B030D-6E8A-4147-A177-3AD203B41FA5}">
                      <a16:colId xmlns:a16="http://schemas.microsoft.com/office/drawing/2014/main" val="117771177"/>
                    </a:ext>
                  </a:extLst>
                </a:gridCol>
                <a:gridCol w="246888">
                  <a:extLst>
                    <a:ext uri="{9D8B030D-6E8A-4147-A177-3AD203B41FA5}">
                      <a16:colId xmlns:a16="http://schemas.microsoft.com/office/drawing/2014/main" val="1835634459"/>
                    </a:ext>
                  </a:extLst>
                </a:gridCol>
                <a:gridCol w="246888">
                  <a:extLst>
                    <a:ext uri="{9D8B030D-6E8A-4147-A177-3AD203B41FA5}">
                      <a16:colId xmlns:a16="http://schemas.microsoft.com/office/drawing/2014/main" val="859516330"/>
                    </a:ext>
                  </a:extLst>
                </a:gridCol>
                <a:gridCol w="246888">
                  <a:extLst>
                    <a:ext uri="{9D8B030D-6E8A-4147-A177-3AD203B41FA5}">
                      <a16:colId xmlns:a16="http://schemas.microsoft.com/office/drawing/2014/main" val="1641258735"/>
                    </a:ext>
                  </a:extLst>
                </a:gridCol>
                <a:gridCol w="246888">
                  <a:extLst>
                    <a:ext uri="{9D8B030D-6E8A-4147-A177-3AD203B41FA5}">
                      <a16:colId xmlns:a16="http://schemas.microsoft.com/office/drawing/2014/main" val="2012324984"/>
                    </a:ext>
                  </a:extLst>
                </a:gridCol>
                <a:gridCol w="246888">
                  <a:extLst>
                    <a:ext uri="{9D8B030D-6E8A-4147-A177-3AD203B41FA5}">
                      <a16:colId xmlns:a16="http://schemas.microsoft.com/office/drawing/2014/main" val="1019366776"/>
                    </a:ext>
                  </a:extLst>
                </a:gridCol>
                <a:gridCol w="246888">
                  <a:extLst>
                    <a:ext uri="{9D8B030D-6E8A-4147-A177-3AD203B41FA5}">
                      <a16:colId xmlns:a16="http://schemas.microsoft.com/office/drawing/2014/main" val="2631029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156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- 2021-03-21 15:36:32</a:t>
                      </a:r>
                      <a:r>
                        <a:rPr kumimoji="0" lang="en-US" sz="1000" b="0" i="0" u="none" strike="noStrike" kern="1200" cap="none" spc="0" normalizeH="0" baseline="0" noProof="0">
                          <a:ln>
                            <a:noFill/>
                          </a:ln>
                          <a:solidFill>
                            <a:prstClr val="black"/>
                          </a:solidFill>
                          <a:effectLst/>
                          <a:uLnTx/>
                          <a:uFillTx/>
                          <a:latin typeface="+mn-lt"/>
                          <a:ea typeface="+mn-ea"/>
                          <a:cs typeface="+mn-cs"/>
                        </a:rPr>
                        <a:t>
 Final podium! 🔝🥳 Glückwunsch zum gelungenen letzten Massenstart, Franziska Preuß!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https://scontent-iad3-1.xx.fbcdn.net/v/t1.0-9/p720x720/163762645_4375640712449473_5578195986109934033_o.jpg?_nc_cat=111&amp;ccb=1-3&amp;_nc_sid=8024bb&amp;_nc_ohc=wZzsSuGYy7IAX_5FavZ&amp;_nc_ht=scontent-iad3-1.xx&amp;tp=6&amp;oh=cd5828438450ddcc6d94f98b83f4e816&amp;oe=607D21A7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6176816"/>
                  </a:ext>
                </a:extLst>
              </a:tr>
            </a:tbl>
          </a:graphicData>
        </a:graphic>
      </p:graphicFrame>
      <p:sp>
        <p:nvSpPr>
          <p:cNvPr id="4" name="Text Placeholder 3">
            <a:extLst>
              <a:ext uri="{FF2B5EF4-FFF2-40B4-BE49-F238E27FC236}">
                <a16:creationId xmlns:a16="http://schemas.microsoft.com/office/drawing/2014/main" id="{228FCF16-9E73-4E55-9079-63D1B94F3001}"/>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1314253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FD604-80A9-449E-A84E-B1C6F7E05E3E}"/>
              </a:ext>
            </a:extLst>
          </p:cNvPr>
          <p:cNvSpPr>
            <a:spLocks noGrp="1"/>
          </p:cNvSpPr>
          <p:nvPr>
            <p:ph type="title"/>
          </p:nvPr>
        </p:nvSpPr>
        <p:spPr/>
        <p:txBody>
          <a:bodyPr/>
          <a:lstStyle/>
          <a:p>
            <a:r>
              <a:rPr lang="en-US"/>
              <a:t>Facebook Custom Original Own Posts Table | DSV Biathlon - 5 of 26</a:t>
            </a:r>
          </a:p>
        </p:txBody>
      </p:sp>
      <p:graphicFrame>
        <p:nvGraphicFramePr>
          <p:cNvPr id="5" name="Table Placeholder 4">
            <a:extLst>
              <a:ext uri="{FF2B5EF4-FFF2-40B4-BE49-F238E27FC236}">
                <a16:creationId xmlns:a16="http://schemas.microsoft.com/office/drawing/2014/main" id="{BFE0C8A1-B5C8-4170-BF7D-A9D99A06E83D}"/>
              </a:ext>
            </a:extLst>
          </p:cNvPr>
          <p:cNvGraphicFramePr>
            <a:graphicFrameLocks noGrp="1"/>
          </p:cNvGraphicFramePr>
          <p:nvPr>
            <p:ph type="tbl" sz="quarter" idx="13"/>
            <p:extLst>
              <p:ext uri="{D42A27DB-BD31-4B8C-83A1-F6EECF244321}">
                <p14:modId xmlns:p14="http://schemas.microsoft.com/office/powerpoint/2010/main" val="2834048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705129283"/>
                    </a:ext>
                  </a:extLst>
                </a:gridCol>
                <a:gridCol w="1152145">
                  <a:extLst>
                    <a:ext uri="{9D8B030D-6E8A-4147-A177-3AD203B41FA5}">
                      <a16:colId xmlns:a16="http://schemas.microsoft.com/office/drawing/2014/main" val="1720676544"/>
                    </a:ext>
                  </a:extLst>
                </a:gridCol>
                <a:gridCol w="246888">
                  <a:extLst>
                    <a:ext uri="{9D8B030D-6E8A-4147-A177-3AD203B41FA5}">
                      <a16:colId xmlns:a16="http://schemas.microsoft.com/office/drawing/2014/main" val="1542681852"/>
                    </a:ext>
                  </a:extLst>
                </a:gridCol>
                <a:gridCol w="246888">
                  <a:extLst>
                    <a:ext uri="{9D8B030D-6E8A-4147-A177-3AD203B41FA5}">
                      <a16:colId xmlns:a16="http://schemas.microsoft.com/office/drawing/2014/main" val="2145912313"/>
                    </a:ext>
                  </a:extLst>
                </a:gridCol>
                <a:gridCol w="246888">
                  <a:extLst>
                    <a:ext uri="{9D8B030D-6E8A-4147-A177-3AD203B41FA5}">
                      <a16:colId xmlns:a16="http://schemas.microsoft.com/office/drawing/2014/main" val="3458759987"/>
                    </a:ext>
                  </a:extLst>
                </a:gridCol>
                <a:gridCol w="246888">
                  <a:extLst>
                    <a:ext uri="{9D8B030D-6E8A-4147-A177-3AD203B41FA5}">
                      <a16:colId xmlns:a16="http://schemas.microsoft.com/office/drawing/2014/main" val="3167994794"/>
                    </a:ext>
                  </a:extLst>
                </a:gridCol>
                <a:gridCol w="246888">
                  <a:extLst>
                    <a:ext uri="{9D8B030D-6E8A-4147-A177-3AD203B41FA5}">
                      <a16:colId xmlns:a16="http://schemas.microsoft.com/office/drawing/2014/main" val="575007558"/>
                    </a:ext>
                  </a:extLst>
                </a:gridCol>
                <a:gridCol w="246888">
                  <a:extLst>
                    <a:ext uri="{9D8B030D-6E8A-4147-A177-3AD203B41FA5}">
                      <a16:colId xmlns:a16="http://schemas.microsoft.com/office/drawing/2014/main" val="2311724829"/>
                    </a:ext>
                  </a:extLst>
                </a:gridCol>
                <a:gridCol w="246888">
                  <a:extLst>
                    <a:ext uri="{9D8B030D-6E8A-4147-A177-3AD203B41FA5}">
                      <a16:colId xmlns:a16="http://schemas.microsoft.com/office/drawing/2014/main" val="1255370747"/>
                    </a:ext>
                  </a:extLst>
                </a:gridCol>
                <a:gridCol w="246888">
                  <a:extLst>
                    <a:ext uri="{9D8B030D-6E8A-4147-A177-3AD203B41FA5}">
                      <a16:colId xmlns:a16="http://schemas.microsoft.com/office/drawing/2014/main" val="4158491467"/>
                    </a:ext>
                  </a:extLst>
                </a:gridCol>
                <a:gridCol w="246888">
                  <a:extLst>
                    <a:ext uri="{9D8B030D-6E8A-4147-A177-3AD203B41FA5}">
                      <a16:colId xmlns:a16="http://schemas.microsoft.com/office/drawing/2014/main" val="712934661"/>
                    </a:ext>
                  </a:extLst>
                </a:gridCol>
                <a:gridCol w="246888">
                  <a:extLst>
                    <a:ext uri="{9D8B030D-6E8A-4147-A177-3AD203B41FA5}">
                      <a16:colId xmlns:a16="http://schemas.microsoft.com/office/drawing/2014/main" val="3023244129"/>
                    </a:ext>
                  </a:extLst>
                </a:gridCol>
                <a:gridCol w="246888">
                  <a:extLst>
                    <a:ext uri="{9D8B030D-6E8A-4147-A177-3AD203B41FA5}">
                      <a16:colId xmlns:a16="http://schemas.microsoft.com/office/drawing/2014/main" val="3678737705"/>
                    </a:ext>
                  </a:extLst>
                </a:gridCol>
                <a:gridCol w="246888">
                  <a:extLst>
                    <a:ext uri="{9D8B030D-6E8A-4147-A177-3AD203B41FA5}">
                      <a16:colId xmlns:a16="http://schemas.microsoft.com/office/drawing/2014/main" val="3689150260"/>
                    </a:ext>
                  </a:extLst>
                </a:gridCol>
                <a:gridCol w="246888">
                  <a:extLst>
                    <a:ext uri="{9D8B030D-6E8A-4147-A177-3AD203B41FA5}">
                      <a16:colId xmlns:a16="http://schemas.microsoft.com/office/drawing/2014/main" val="291089229"/>
                    </a:ext>
                  </a:extLst>
                </a:gridCol>
                <a:gridCol w="246888">
                  <a:extLst>
                    <a:ext uri="{9D8B030D-6E8A-4147-A177-3AD203B41FA5}">
                      <a16:colId xmlns:a16="http://schemas.microsoft.com/office/drawing/2014/main" val="2016740059"/>
                    </a:ext>
                  </a:extLst>
                </a:gridCol>
                <a:gridCol w="246888">
                  <a:extLst>
                    <a:ext uri="{9D8B030D-6E8A-4147-A177-3AD203B41FA5}">
                      <a16:colId xmlns:a16="http://schemas.microsoft.com/office/drawing/2014/main" val="2456656585"/>
                    </a:ext>
                  </a:extLst>
                </a:gridCol>
                <a:gridCol w="246888">
                  <a:extLst>
                    <a:ext uri="{9D8B030D-6E8A-4147-A177-3AD203B41FA5}">
                      <a16:colId xmlns:a16="http://schemas.microsoft.com/office/drawing/2014/main" val="2506960558"/>
                    </a:ext>
                  </a:extLst>
                </a:gridCol>
                <a:gridCol w="246888">
                  <a:extLst>
                    <a:ext uri="{9D8B030D-6E8A-4147-A177-3AD203B41FA5}">
                      <a16:colId xmlns:a16="http://schemas.microsoft.com/office/drawing/2014/main" val="4278646340"/>
                    </a:ext>
                  </a:extLst>
                </a:gridCol>
                <a:gridCol w="246888">
                  <a:extLst>
                    <a:ext uri="{9D8B030D-6E8A-4147-A177-3AD203B41FA5}">
                      <a16:colId xmlns:a16="http://schemas.microsoft.com/office/drawing/2014/main" val="3014379872"/>
                    </a:ext>
                  </a:extLst>
                </a:gridCol>
                <a:gridCol w="246888">
                  <a:extLst>
                    <a:ext uri="{9D8B030D-6E8A-4147-A177-3AD203B41FA5}">
                      <a16:colId xmlns:a16="http://schemas.microsoft.com/office/drawing/2014/main" val="50755960"/>
                    </a:ext>
                  </a:extLst>
                </a:gridCol>
                <a:gridCol w="246888">
                  <a:extLst>
                    <a:ext uri="{9D8B030D-6E8A-4147-A177-3AD203B41FA5}">
                      <a16:colId xmlns:a16="http://schemas.microsoft.com/office/drawing/2014/main" val="630850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019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- 2021-03-21 15:08:25</a:t>
                      </a:r>
                      <a:r>
                        <a:rPr kumimoji="0" lang="en-US" sz="1000" b="0" i="0" u="none" strike="noStrike" kern="1200" cap="none" spc="0" normalizeH="0" baseline="0" noProof="0">
                          <a:ln>
                            <a:noFill/>
                          </a:ln>
                          <a:solidFill>
                            <a:prstClr val="black"/>
                          </a:solidFill>
                          <a:effectLst/>
                          <a:uLnTx/>
                          <a:uFillTx/>
                          <a:latin typeface="+mn-lt"/>
                          <a:ea typeface="+mn-ea"/>
                          <a:cs typeface="+mn-cs"/>
                        </a:rPr>
                        <a:t>
 What a perfect ending! 🎊 Im Massenstart von Östersund zeigt Franziska Preuß (3️⃣.) eine grandiose Schlussrunde und krönt das letzte Rennen der Saison mit einem Podestplatz. Janina Hettich (9.) sichert sich zum Abschluss ebenfalls eine Top-10 Platzierung. 💥 #SkiDeutschland 
//
Denise Herrmann (11.) | Vanessa Hinz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163139391_4375592942454250_1584794480401888450_o.png?_nc_cat=107&amp;ccb=1-3&amp;_nc_sid=8024bb&amp;_nc_ohc=i3VLx5Qf-WsAX_Jck0b&amp;_nc_ht=scontent-iad3-1.xx&amp;_nc_tp=30&amp;oh=2b437861f8eedf50c343ca420db38e8d&amp;oe=607D9676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8692883"/>
                  </a:ext>
                </a:extLst>
              </a:tr>
            </a:tbl>
          </a:graphicData>
        </a:graphic>
      </p:graphicFrame>
      <p:sp>
        <p:nvSpPr>
          <p:cNvPr id="4" name="Text Placeholder 3">
            <a:extLst>
              <a:ext uri="{FF2B5EF4-FFF2-40B4-BE49-F238E27FC236}">
                <a16:creationId xmlns:a16="http://schemas.microsoft.com/office/drawing/2014/main" id="{A21915D6-878E-46DB-8EEB-907328CA33CE}"/>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1779104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3AE55-DF92-4341-87AC-0D13C4D55191}"/>
              </a:ext>
            </a:extLst>
          </p:cNvPr>
          <p:cNvSpPr>
            <a:spLocks noGrp="1"/>
          </p:cNvSpPr>
          <p:nvPr>
            <p:ph type="title"/>
          </p:nvPr>
        </p:nvSpPr>
        <p:spPr/>
        <p:txBody>
          <a:bodyPr/>
          <a:lstStyle/>
          <a:p>
            <a:r>
              <a:rPr lang="en-US"/>
              <a:t>Facebook Custom Original Own Posts Table | DSV Biathlon - 6 of 26</a:t>
            </a:r>
          </a:p>
        </p:txBody>
      </p:sp>
      <p:graphicFrame>
        <p:nvGraphicFramePr>
          <p:cNvPr id="5" name="Table Placeholder 4">
            <a:extLst>
              <a:ext uri="{FF2B5EF4-FFF2-40B4-BE49-F238E27FC236}">
                <a16:creationId xmlns:a16="http://schemas.microsoft.com/office/drawing/2014/main" id="{BFFB137F-9610-40B5-A363-21A7C20CE1C9}"/>
              </a:ext>
            </a:extLst>
          </p:cNvPr>
          <p:cNvGraphicFramePr>
            <a:graphicFrameLocks noGrp="1"/>
          </p:cNvGraphicFramePr>
          <p:nvPr>
            <p:ph type="tbl" sz="quarter" idx="13"/>
            <p:extLst>
              <p:ext uri="{D42A27DB-BD31-4B8C-83A1-F6EECF244321}">
                <p14:modId xmlns:p14="http://schemas.microsoft.com/office/powerpoint/2010/main" val="1542431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785996971"/>
                    </a:ext>
                  </a:extLst>
                </a:gridCol>
                <a:gridCol w="1152145">
                  <a:extLst>
                    <a:ext uri="{9D8B030D-6E8A-4147-A177-3AD203B41FA5}">
                      <a16:colId xmlns:a16="http://schemas.microsoft.com/office/drawing/2014/main" val="4102519475"/>
                    </a:ext>
                  </a:extLst>
                </a:gridCol>
                <a:gridCol w="246888">
                  <a:extLst>
                    <a:ext uri="{9D8B030D-6E8A-4147-A177-3AD203B41FA5}">
                      <a16:colId xmlns:a16="http://schemas.microsoft.com/office/drawing/2014/main" val="2296214331"/>
                    </a:ext>
                  </a:extLst>
                </a:gridCol>
                <a:gridCol w="246888">
                  <a:extLst>
                    <a:ext uri="{9D8B030D-6E8A-4147-A177-3AD203B41FA5}">
                      <a16:colId xmlns:a16="http://schemas.microsoft.com/office/drawing/2014/main" val="2814879994"/>
                    </a:ext>
                  </a:extLst>
                </a:gridCol>
                <a:gridCol w="246888">
                  <a:extLst>
                    <a:ext uri="{9D8B030D-6E8A-4147-A177-3AD203B41FA5}">
                      <a16:colId xmlns:a16="http://schemas.microsoft.com/office/drawing/2014/main" val="166116353"/>
                    </a:ext>
                  </a:extLst>
                </a:gridCol>
                <a:gridCol w="246888">
                  <a:extLst>
                    <a:ext uri="{9D8B030D-6E8A-4147-A177-3AD203B41FA5}">
                      <a16:colId xmlns:a16="http://schemas.microsoft.com/office/drawing/2014/main" val="1701123055"/>
                    </a:ext>
                  </a:extLst>
                </a:gridCol>
                <a:gridCol w="246888">
                  <a:extLst>
                    <a:ext uri="{9D8B030D-6E8A-4147-A177-3AD203B41FA5}">
                      <a16:colId xmlns:a16="http://schemas.microsoft.com/office/drawing/2014/main" val="2267781416"/>
                    </a:ext>
                  </a:extLst>
                </a:gridCol>
                <a:gridCol w="246888">
                  <a:extLst>
                    <a:ext uri="{9D8B030D-6E8A-4147-A177-3AD203B41FA5}">
                      <a16:colId xmlns:a16="http://schemas.microsoft.com/office/drawing/2014/main" val="891731763"/>
                    </a:ext>
                  </a:extLst>
                </a:gridCol>
                <a:gridCol w="246888">
                  <a:extLst>
                    <a:ext uri="{9D8B030D-6E8A-4147-A177-3AD203B41FA5}">
                      <a16:colId xmlns:a16="http://schemas.microsoft.com/office/drawing/2014/main" val="2722616533"/>
                    </a:ext>
                  </a:extLst>
                </a:gridCol>
                <a:gridCol w="246888">
                  <a:extLst>
                    <a:ext uri="{9D8B030D-6E8A-4147-A177-3AD203B41FA5}">
                      <a16:colId xmlns:a16="http://schemas.microsoft.com/office/drawing/2014/main" val="3084488735"/>
                    </a:ext>
                  </a:extLst>
                </a:gridCol>
                <a:gridCol w="246888">
                  <a:extLst>
                    <a:ext uri="{9D8B030D-6E8A-4147-A177-3AD203B41FA5}">
                      <a16:colId xmlns:a16="http://schemas.microsoft.com/office/drawing/2014/main" val="1470451245"/>
                    </a:ext>
                  </a:extLst>
                </a:gridCol>
                <a:gridCol w="246888">
                  <a:extLst>
                    <a:ext uri="{9D8B030D-6E8A-4147-A177-3AD203B41FA5}">
                      <a16:colId xmlns:a16="http://schemas.microsoft.com/office/drawing/2014/main" val="2264229346"/>
                    </a:ext>
                  </a:extLst>
                </a:gridCol>
                <a:gridCol w="246888">
                  <a:extLst>
                    <a:ext uri="{9D8B030D-6E8A-4147-A177-3AD203B41FA5}">
                      <a16:colId xmlns:a16="http://schemas.microsoft.com/office/drawing/2014/main" val="1688225738"/>
                    </a:ext>
                  </a:extLst>
                </a:gridCol>
                <a:gridCol w="246888">
                  <a:extLst>
                    <a:ext uri="{9D8B030D-6E8A-4147-A177-3AD203B41FA5}">
                      <a16:colId xmlns:a16="http://schemas.microsoft.com/office/drawing/2014/main" val="3878289071"/>
                    </a:ext>
                  </a:extLst>
                </a:gridCol>
                <a:gridCol w="246888">
                  <a:extLst>
                    <a:ext uri="{9D8B030D-6E8A-4147-A177-3AD203B41FA5}">
                      <a16:colId xmlns:a16="http://schemas.microsoft.com/office/drawing/2014/main" val="1178674472"/>
                    </a:ext>
                  </a:extLst>
                </a:gridCol>
                <a:gridCol w="246888">
                  <a:extLst>
                    <a:ext uri="{9D8B030D-6E8A-4147-A177-3AD203B41FA5}">
                      <a16:colId xmlns:a16="http://schemas.microsoft.com/office/drawing/2014/main" val="133540772"/>
                    </a:ext>
                  </a:extLst>
                </a:gridCol>
                <a:gridCol w="246888">
                  <a:extLst>
                    <a:ext uri="{9D8B030D-6E8A-4147-A177-3AD203B41FA5}">
                      <a16:colId xmlns:a16="http://schemas.microsoft.com/office/drawing/2014/main" val="4244774023"/>
                    </a:ext>
                  </a:extLst>
                </a:gridCol>
                <a:gridCol w="246888">
                  <a:extLst>
                    <a:ext uri="{9D8B030D-6E8A-4147-A177-3AD203B41FA5}">
                      <a16:colId xmlns:a16="http://schemas.microsoft.com/office/drawing/2014/main" val="3905676492"/>
                    </a:ext>
                  </a:extLst>
                </a:gridCol>
                <a:gridCol w="246888">
                  <a:extLst>
                    <a:ext uri="{9D8B030D-6E8A-4147-A177-3AD203B41FA5}">
                      <a16:colId xmlns:a16="http://schemas.microsoft.com/office/drawing/2014/main" val="2183515402"/>
                    </a:ext>
                  </a:extLst>
                </a:gridCol>
                <a:gridCol w="246888">
                  <a:extLst>
                    <a:ext uri="{9D8B030D-6E8A-4147-A177-3AD203B41FA5}">
                      <a16:colId xmlns:a16="http://schemas.microsoft.com/office/drawing/2014/main" val="1984443069"/>
                    </a:ext>
                  </a:extLst>
                </a:gridCol>
                <a:gridCol w="246888">
                  <a:extLst>
                    <a:ext uri="{9D8B030D-6E8A-4147-A177-3AD203B41FA5}">
                      <a16:colId xmlns:a16="http://schemas.microsoft.com/office/drawing/2014/main" val="2123994882"/>
                    </a:ext>
                  </a:extLst>
                </a:gridCol>
                <a:gridCol w="246888">
                  <a:extLst>
                    <a:ext uri="{9D8B030D-6E8A-4147-A177-3AD203B41FA5}">
                      <a16:colId xmlns:a16="http://schemas.microsoft.com/office/drawing/2014/main" val="2231630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6201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- 2021-03-21 06:52:45</a:t>
                      </a:r>
                      <a:r>
                        <a:rPr kumimoji="0" lang="de-DE" sz="1000" b="0" i="0" u="none" strike="noStrike" kern="1200" cap="none" spc="0" normalizeH="0" baseline="0" noProof="0">
                          <a:ln>
                            <a:noFill/>
                          </a:ln>
                          <a:solidFill>
                            <a:prstClr val="black"/>
                          </a:solidFill>
                          <a:effectLst/>
                          <a:uLnTx/>
                          <a:uFillTx/>
                          <a:latin typeface="+mn-lt"/>
                          <a:ea typeface="+mn-ea"/>
                          <a:cs typeface="+mn-cs"/>
                        </a:rPr>
                        <a:t>
 Bye bye! 👋 Im Massenstart geben die Biathleten noch einmal Vollgas, bevor sie sich in die Weltcup-Pause verabschieden.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https://scontent-iad3-1.xx.fbcdn.net/v/t1.0-9/p720x720/160143796_4356629394350605_4363397394757786668_o.jpg?_nc_cat=102&amp;ccb=1-3&amp;_nc_sid=8024bb&amp;_nc_ohc=8fEzm5DXNGQAX_nqvip&amp;_nc_ht=scontent-iad3-1.xx&amp;tp=6&amp;oh=923a592fcb941d63747b1d7753634fad&amp;oe=607F6BFF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6337077"/>
                  </a:ext>
                </a:extLst>
              </a:tr>
            </a:tbl>
          </a:graphicData>
        </a:graphic>
      </p:graphicFrame>
      <p:sp>
        <p:nvSpPr>
          <p:cNvPr id="4" name="Text Placeholder 3">
            <a:extLst>
              <a:ext uri="{FF2B5EF4-FFF2-40B4-BE49-F238E27FC236}">
                <a16:creationId xmlns:a16="http://schemas.microsoft.com/office/drawing/2014/main" id="{B87C656C-7251-4470-8EFA-3C4628A6DE3E}"/>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3220998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45A2D-AADD-4E4F-A19B-F1B19810B46C}"/>
              </a:ext>
            </a:extLst>
          </p:cNvPr>
          <p:cNvSpPr>
            <a:spLocks noGrp="1"/>
          </p:cNvSpPr>
          <p:nvPr>
            <p:ph type="title"/>
          </p:nvPr>
        </p:nvSpPr>
        <p:spPr/>
        <p:txBody>
          <a:bodyPr/>
          <a:lstStyle/>
          <a:p>
            <a:r>
              <a:rPr lang="en-US"/>
              <a:t>Facebook Custom Original Own Posts Table | DSV Biathlon - 7 of 26</a:t>
            </a:r>
          </a:p>
        </p:txBody>
      </p:sp>
      <p:graphicFrame>
        <p:nvGraphicFramePr>
          <p:cNvPr id="5" name="Table Placeholder 4">
            <a:extLst>
              <a:ext uri="{FF2B5EF4-FFF2-40B4-BE49-F238E27FC236}">
                <a16:creationId xmlns:a16="http://schemas.microsoft.com/office/drawing/2014/main" id="{8F14ED41-FC80-4E72-9BFB-EA8A12EF4151}"/>
              </a:ext>
            </a:extLst>
          </p:cNvPr>
          <p:cNvGraphicFramePr>
            <a:graphicFrameLocks noGrp="1"/>
          </p:cNvGraphicFramePr>
          <p:nvPr>
            <p:ph type="tbl" sz="quarter" idx="13"/>
            <p:extLst>
              <p:ext uri="{D42A27DB-BD31-4B8C-83A1-F6EECF244321}">
                <p14:modId xmlns:p14="http://schemas.microsoft.com/office/powerpoint/2010/main" val="19704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700751789"/>
                    </a:ext>
                  </a:extLst>
                </a:gridCol>
                <a:gridCol w="1152145">
                  <a:extLst>
                    <a:ext uri="{9D8B030D-6E8A-4147-A177-3AD203B41FA5}">
                      <a16:colId xmlns:a16="http://schemas.microsoft.com/office/drawing/2014/main" val="1556093884"/>
                    </a:ext>
                  </a:extLst>
                </a:gridCol>
                <a:gridCol w="246888">
                  <a:extLst>
                    <a:ext uri="{9D8B030D-6E8A-4147-A177-3AD203B41FA5}">
                      <a16:colId xmlns:a16="http://schemas.microsoft.com/office/drawing/2014/main" val="2267719869"/>
                    </a:ext>
                  </a:extLst>
                </a:gridCol>
                <a:gridCol w="246888">
                  <a:extLst>
                    <a:ext uri="{9D8B030D-6E8A-4147-A177-3AD203B41FA5}">
                      <a16:colId xmlns:a16="http://schemas.microsoft.com/office/drawing/2014/main" val="1912349053"/>
                    </a:ext>
                  </a:extLst>
                </a:gridCol>
                <a:gridCol w="246888">
                  <a:extLst>
                    <a:ext uri="{9D8B030D-6E8A-4147-A177-3AD203B41FA5}">
                      <a16:colId xmlns:a16="http://schemas.microsoft.com/office/drawing/2014/main" val="3890580405"/>
                    </a:ext>
                  </a:extLst>
                </a:gridCol>
                <a:gridCol w="246888">
                  <a:extLst>
                    <a:ext uri="{9D8B030D-6E8A-4147-A177-3AD203B41FA5}">
                      <a16:colId xmlns:a16="http://schemas.microsoft.com/office/drawing/2014/main" val="2699413642"/>
                    </a:ext>
                  </a:extLst>
                </a:gridCol>
                <a:gridCol w="246888">
                  <a:extLst>
                    <a:ext uri="{9D8B030D-6E8A-4147-A177-3AD203B41FA5}">
                      <a16:colId xmlns:a16="http://schemas.microsoft.com/office/drawing/2014/main" val="2447591480"/>
                    </a:ext>
                  </a:extLst>
                </a:gridCol>
                <a:gridCol w="246888">
                  <a:extLst>
                    <a:ext uri="{9D8B030D-6E8A-4147-A177-3AD203B41FA5}">
                      <a16:colId xmlns:a16="http://schemas.microsoft.com/office/drawing/2014/main" val="4217527573"/>
                    </a:ext>
                  </a:extLst>
                </a:gridCol>
                <a:gridCol w="246888">
                  <a:extLst>
                    <a:ext uri="{9D8B030D-6E8A-4147-A177-3AD203B41FA5}">
                      <a16:colId xmlns:a16="http://schemas.microsoft.com/office/drawing/2014/main" val="3619845091"/>
                    </a:ext>
                  </a:extLst>
                </a:gridCol>
                <a:gridCol w="246888">
                  <a:extLst>
                    <a:ext uri="{9D8B030D-6E8A-4147-A177-3AD203B41FA5}">
                      <a16:colId xmlns:a16="http://schemas.microsoft.com/office/drawing/2014/main" val="1619538179"/>
                    </a:ext>
                  </a:extLst>
                </a:gridCol>
                <a:gridCol w="246888">
                  <a:extLst>
                    <a:ext uri="{9D8B030D-6E8A-4147-A177-3AD203B41FA5}">
                      <a16:colId xmlns:a16="http://schemas.microsoft.com/office/drawing/2014/main" val="2622141868"/>
                    </a:ext>
                  </a:extLst>
                </a:gridCol>
                <a:gridCol w="246888">
                  <a:extLst>
                    <a:ext uri="{9D8B030D-6E8A-4147-A177-3AD203B41FA5}">
                      <a16:colId xmlns:a16="http://schemas.microsoft.com/office/drawing/2014/main" val="2731734287"/>
                    </a:ext>
                  </a:extLst>
                </a:gridCol>
                <a:gridCol w="246888">
                  <a:extLst>
                    <a:ext uri="{9D8B030D-6E8A-4147-A177-3AD203B41FA5}">
                      <a16:colId xmlns:a16="http://schemas.microsoft.com/office/drawing/2014/main" val="1509372224"/>
                    </a:ext>
                  </a:extLst>
                </a:gridCol>
                <a:gridCol w="246888">
                  <a:extLst>
                    <a:ext uri="{9D8B030D-6E8A-4147-A177-3AD203B41FA5}">
                      <a16:colId xmlns:a16="http://schemas.microsoft.com/office/drawing/2014/main" val="1071996106"/>
                    </a:ext>
                  </a:extLst>
                </a:gridCol>
                <a:gridCol w="246888">
                  <a:extLst>
                    <a:ext uri="{9D8B030D-6E8A-4147-A177-3AD203B41FA5}">
                      <a16:colId xmlns:a16="http://schemas.microsoft.com/office/drawing/2014/main" val="2887244704"/>
                    </a:ext>
                  </a:extLst>
                </a:gridCol>
                <a:gridCol w="246888">
                  <a:extLst>
                    <a:ext uri="{9D8B030D-6E8A-4147-A177-3AD203B41FA5}">
                      <a16:colId xmlns:a16="http://schemas.microsoft.com/office/drawing/2014/main" val="3792285319"/>
                    </a:ext>
                  </a:extLst>
                </a:gridCol>
                <a:gridCol w="246888">
                  <a:extLst>
                    <a:ext uri="{9D8B030D-6E8A-4147-A177-3AD203B41FA5}">
                      <a16:colId xmlns:a16="http://schemas.microsoft.com/office/drawing/2014/main" val="882848873"/>
                    </a:ext>
                  </a:extLst>
                </a:gridCol>
                <a:gridCol w="246888">
                  <a:extLst>
                    <a:ext uri="{9D8B030D-6E8A-4147-A177-3AD203B41FA5}">
                      <a16:colId xmlns:a16="http://schemas.microsoft.com/office/drawing/2014/main" val="3646931258"/>
                    </a:ext>
                  </a:extLst>
                </a:gridCol>
                <a:gridCol w="246888">
                  <a:extLst>
                    <a:ext uri="{9D8B030D-6E8A-4147-A177-3AD203B41FA5}">
                      <a16:colId xmlns:a16="http://schemas.microsoft.com/office/drawing/2014/main" val="818684413"/>
                    </a:ext>
                  </a:extLst>
                </a:gridCol>
                <a:gridCol w="246888">
                  <a:extLst>
                    <a:ext uri="{9D8B030D-6E8A-4147-A177-3AD203B41FA5}">
                      <a16:colId xmlns:a16="http://schemas.microsoft.com/office/drawing/2014/main" val="3656244328"/>
                    </a:ext>
                  </a:extLst>
                </a:gridCol>
                <a:gridCol w="246888">
                  <a:extLst>
                    <a:ext uri="{9D8B030D-6E8A-4147-A177-3AD203B41FA5}">
                      <a16:colId xmlns:a16="http://schemas.microsoft.com/office/drawing/2014/main" val="3836809916"/>
                    </a:ext>
                  </a:extLst>
                </a:gridCol>
                <a:gridCol w="246888">
                  <a:extLst>
                    <a:ext uri="{9D8B030D-6E8A-4147-A177-3AD203B41FA5}">
                      <a16:colId xmlns:a16="http://schemas.microsoft.com/office/drawing/2014/main" val="4164487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144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- 2021-03-20 14:51:49</a:t>
                      </a:r>
                      <a:r>
                        <a:rPr kumimoji="0" lang="en-US" sz="1000" b="0" i="0" u="none" strike="noStrike" kern="1200" cap="none" spc="0" normalizeH="0" baseline="0" noProof="0">
                          <a:ln>
                            <a:noFill/>
                          </a:ln>
                          <a:solidFill>
                            <a:prstClr val="black"/>
                          </a:solidFill>
                          <a:effectLst/>
                          <a:uLnTx/>
                          <a:uFillTx/>
                          <a:latin typeface="+mn-lt"/>
                          <a:ea typeface="+mn-ea"/>
                          <a:cs typeface="+mn-cs"/>
                        </a:rPr>
                        <a:t>
 Race to catch up! 💥 Im letzten Verfolgungsrennen des Winters zaubert Erik Lesser eine bärenstarke Aufholjagd in den Schnee und verbessert sich mit nur 2 Schießfehlern von Rang 33 auf den 5. Platz. 🐻💪 #SkiDeutschland 
//
Roman Rees (20.) | Philipp Nawrath (26.) | Justus Strelow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https://scontent-iad3-1.xx.fbcdn.net/v/t1.0-9/s720x720/162680267_4372889459391265_1442240448211839146_o.jpg?_nc_cat=107&amp;ccb=1-3&amp;_nc_sid=8024bb&amp;_nc_ohc=FO3-op3UTBMAX_4x7zC&amp;_nc_ht=scontent-iad3-1.xx&amp;tp=7&amp;oh=8d46d9ffd4abeb004e5483656906576a&amp;oe=607E338A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2492190"/>
                  </a:ext>
                </a:extLst>
              </a:tr>
            </a:tbl>
          </a:graphicData>
        </a:graphic>
      </p:graphicFrame>
      <p:sp>
        <p:nvSpPr>
          <p:cNvPr id="4" name="Text Placeholder 3">
            <a:extLst>
              <a:ext uri="{FF2B5EF4-FFF2-40B4-BE49-F238E27FC236}">
                <a16:creationId xmlns:a16="http://schemas.microsoft.com/office/drawing/2014/main" id="{32AFA2FA-B245-4AF5-81ED-03E459490458}"/>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2503354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EBD13-4266-4E30-BD9A-9517D2075293}"/>
              </a:ext>
            </a:extLst>
          </p:cNvPr>
          <p:cNvSpPr>
            <a:spLocks noGrp="1"/>
          </p:cNvSpPr>
          <p:nvPr>
            <p:ph type="title"/>
          </p:nvPr>
        </p:nvSpPr>
        <p:spPr/>
        <p:txBody>
          <a:bodyPr/>
          <a:lstStyle/>
          <a:p>
            <a:r>
              <a:rPr lang="en-US"/>
              <a:t>Facebook Custom Original Own Posts Table | DSV Biathlon - 8 of 26</a:t>
            </a:r>
          </a:p>
        </p:txBody>
      </p:sp>
      <p:graphicFrame>
        <p:nvGraphicFramePr>
          <p:cNvPr id="5" name="Table Placeholder 4">
            <a:extLst>
              <a:ext uri="{FF2B5EF4-FFF2-40B4-BE49-F238E27FC236}">
                <a16:creationId xmlns:a16="http://schemas.microsoft.com/office/drawing/2014/main" id="{5DF19FF2-3017-4D40-BEF2-204F5704259E}"/>
              </a:ext>
            </a:extLst>
          </p:cNvPr>
          <p:cNvGraphicFramePr>
            <a:graphicFrameLocks noGrp="1"/>
          </p:cNvGraphicFramePr>
          <p:nvPr>
            <p:ph type="tbl" sz="quarter" idx="13"/>
            <p:extLst>
              <p:ext uri="{D42A27DB-BD31-4B8C-83A1-F6EECF244321}">
                <p14:modId xmlns:p14="http://schemas.microsoft.com/office/powerpoint/2010/main" val="3463478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693408116"/>
                    </a:ext>
                  </a:extLst>
                </a:gridCol>
                <a:gridCol w="1152145">
                  <a:extLst>
                    <a:ext uri="{9D8B030D-6E8A-4147-A177-3AD203B41FA5}">
                      <a16:colId xmlns:a16="http://schemas.microsoft.com/office/drawing/2014/main" val="3212825450"/>
                    </a:ext>
                  </a:extLst>
                </a:gridCol>
                <a:gridCol w="246888">
                  <a:extLst>
                    <a:ext uri="{9D8B030D-6E8A-4147-A177-3AD203B41FA5}">
                      <a16:colId xmlns:a16="http://schemas.microsoft.com/office/drawing/2014/main" val="3349388600"/>
                    </a:ext>
                  </a:extLst>
                </a:gridCol>
                <a:gridCol w="246888">
                  <a:extLst>
                    <a:ext uri="{9D8B030D-6E8A-4147-A177-3AD203B41FA5}">
                      <a16:colId xmlns:a16="http://schemas.microsoft.com/office/drawing/2014/main" val="2666650343"/>
                    </a:ext>
                  </a:extLst>
                </a:gridCol>
                <a:gridCol w="246888">
                  <a:extLst>
                    <a:ext uri="{9D8B030D-6E8A-4147-A177-3AD203B41FA5}">
                      <a16:colId xmlns:a16="http://schemas.microsoft.com/office/drawing/2014/main" val="3746840874"/>
                    </a:ext>
                  </a:extLst>
                </a:gridCol>
                <a:gridCol w="246888">
                  <a:extLst>
                    <a:ext uri="{9D8B030D-6E8A-4147-A177-3AD203B41FA5}">
                      <a16:colId xmlns:a16="http://schemas.microsoft.com/office/drawing/2014/main" val="1470877068"/>
                    </a:ext>
                  </a:extLst>
                </a:gridCol>
                <a:gridCol w="246888">
                  <a:extLst>
                    <a:ext uri="{9D8B030D-6E8A-4147-A177-3AD203B41FA5}">
                      <a16:colId xmlns:a16="http://schemas.microsoft.com/office/drawing/2014/main" val="2543805677"/>
                    </a:ext>
                  </a:extLst>
                </a:gridCol>
                <a:gridCol w="246888">
                  <a:extLst>
                    <a:ext uri="{9D8B030D-6E8A-4147-A177-3AD203B41FA5}">
                      <a16:colId xmlns:a16="http://schemas.microsoft.com/office/drawing/2014/main" val="3338018798"/>
                    </a:ext>
                  </a:extLst>
                </a:gridCol>
                <a:gridCol w="246888">
                  <a:extLst>
                    <a:ext uri="{9D8B030D-6E8A-4147-A177-3AD203B41FA5}">
                      <a16:colId xmlns:a16="http://schemas.microsoft.com/office/drawing/2014/main" val="2002007232"/>
                    </a:ext>
                  </a:extLst>
                </a:gridCol>
                <a:gridCol w="246888">
                  <a:extLst>
                    <a:ext uri="{9D8B030D-6E8A-4147-A177-3AD203B41FA5}">
                      <a16:colId xmlns:a16="http://schemas.microsoft.com/office/drawing/2014/main" val="4013341064"/>
                    </a:ext>
                  </a:extLst>
                </a:gridCol>
                <a:gridCol w="246888">
                  <a:extLst>
                    <a:ext uri="{9D8B030D-6E8A-4147-A177-3AD203B41FA5}">
                      <a16:colId xmlns:a16="http://schemas.microsoft.com/office/drawing/2014/main" val="3167832098"/>
                    </a:ext>
                  </a:extLst>
                </a:gridCol>
                <a:gridCol w="246888">
                  <a:extLst>
                    <a:ext uri="{9D8B030D-6E8A-4147-A177-3AD203B41FA5}">
                      <a16:colId xmlns:a16="http://schemas.microsoft.com/office/drawing/2014/main" val="1420226268"/>
                    </a:ext>
                  </a:extLst>
                </a:gridCol>
                <a:gridCol w="246888">
                  <a:extLst>
                    <a:ext uri="{9D8B030D-6E8A-4147-A177-3AD203B41FA5}">
                      <a16:colId xmlns:a16="http://schemas.microsoft.com/office/drawing/2014/main" val="3228518251"/>
                    </a:ext>
                  </a:extLst>
                </a:gridCol>
                <a:gridCol w="246888">
                  <a:extLst>
                    <a:ext uri="{9D8B030D-6E8A-4147-A177-3AD203B41FA5}">
                      <a16:colId xmlns:a16="http://schemas.microsoft.com/office/drawing/2014/main" val="3103569278"/>
                    </a:ext>
                  </a:extLst>
                </a:gridCol>
                <a:gridCol w="246888">
                  <a:extLst>
                    <a:ext uri="{9D8B030D-6E8A-4147-A177-3AD203B41FA5}">
                      <a16:colId xmlns:a16="http://schemas.microsoft.com/office/drawing/2014/main" val="147884048"/>
                    </a:ext>
                  </a:extLst>
                </a:gridCol>
                <a:gridCol w="246888">
                  <a:extLst>
                    <a:ext uri="{9D8B030D-6E8A-4147-A177-3AD203B41FA5}">
                      <a16:colId xmlns:a16="http://schemas.microsoft.com/office/drawing/2014/main" val="3901656412"/>
                    </a:ext>
                  </a:extLst>
                </a:gridCol>
                <a:gridCol w="246888">
                  <a:extLst>
                    <a:ext uri="{9D8B030D-6E8A-4147-A177-3AD203B41FA5}">
                      <a16:colId xmlns:a16="http://schemas.microsoft.com/office/drawing/2014/main" val="4278470392"/>
                    </a:ext>
                  </a:extLst>
                </a:gridCol>
                <a:gridCol w="246888">
                  <a:extLst>
                    <a:ext uri="{9D8B030D-6E8A-4147-A177-3AD203B41FA5}">
                      <a16:colId xmlns:a16="http://schemas.microsoft.com/office/drawing/2014/main" val="476794871"/>
                    </a:ext>
                  </a:extLst>
                </a:gridCol>
                <a:gridCol w="246888">
                  <a:extLst>
                    <a:ext uri="{9D8B030D-6E8A-4147-A177-3AD203B41FA5}">
                      <a16:colId xmlns:a16="http://schemas.microsoft.com/office/drawing/2014/main" val="1499004914"/>
                    </a:ext>
                  </a:extLst>
                </a:gridCol>
                <a:gridCol w="246888">
                  <a:extLst>
                    <a:ext uri="{9D8B030D-6E8A-4147-A177-3AD203B41FA5}">
                      <a16:colId xmlns:a16="http://schemas.microsoft.com/office/drawing/2014/main" val="2883311567"/>
                    </a:ext>
                  </a:extLst>
                </a:gridCol>
                <a:gridCol w="246888">
                  <a:extLst>
                    <a:ext uri="{9D8B030D-6E8A-4147-A177-3AD203B41FA5}">
                      <a16:colId xmlns:a16="http://schemas.microsoft.com/office/drawing/2014/main" val="366018223"/>
                    </a:ext>
                  </a:extLst>
                </a:gridCol>
                <a:gridCol w="246888">
                  <a:extLst>
                    <a:ext uri="{9D8B030D-6E8A-4147-A177-3AD203B41FA5}">
                      <a16:colId xmlns:a16="http://schemas.microsoft.com/office/drawing/2014/main" val="3748400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2385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- 2021-03-20 12:23:00</a:t>
                      </a:r>
                      <a:r>
                        <a:rPr kumimoji="0" lang="de-DE" sz="1000" b="0" i="0" u="none" strike="noStrike" kern="1200" cap="none" spc="0" normalizeH="0" baseline="0" noProof="0">
                          <a:ln>
                            <a:noFill/>
                          </a:ln>
                          <a:solidFill>
                            <a:prstClr val="black"/>
                          </a:solidFill>
                          <a:effectLst/>
                          <a:uLnTx/>
                          <a:uFillTx/>
                          <a:latin typeface="+mn-lt"/>
                          <a:ea typeface="+mn-ea"/>
                          <a:cs typeface="+mn-cs"/>
                        </a:rPr>
                        <a:t>
 True! ☝️ Aber du hast dich von den schwierigen Bedingungen nicht unterkriegen lassen, Franziska Preuß.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https://scontent-iad3-1.xx.fbcdn.net/v/t1.0-9/p720x720/163357629_4372513592762185_5762220627067413164_o.jpg?_nc_cat=102&amp;ccb=1-3&amp;_nc_sid=8024bb&amp;_nc_ohc=tZZObwq0yFkAX_Ra24i&amp;_nc_ht=scontent-iad3-1.xx&amp;tp=6&amp;oh=fa89d7d5366039c776332aa73d80dc7f&amp;oe=607D5CD0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3023712"/>
                  </a:ext>
                </a:extLst>
              </a:tr>
            </a:tbl>
          </a:graphicData>
        </a:graphic>
      </p:graphicFrame>
      <p:sp>
        <p:nvSpPr>
          <p:cNvPr id="4" name="Text Placeholder 3">
            <a:extLst>
              <a:ext uri="{FF2B5EF4-FFF2-40B4-BE49-F238E27FC236}">
                <a16:creationId xmlns:a16="http://schemas.microsoft.com/office/drawing/2014/main" id="{3663546E-031A-4882-AC6C-6A564B790976}"/>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1591614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4F150-F260-4FCD-B519-2381A64E34D2}"/>
              </a:ext>
            </a:extLst>
          </p:cNvPr>
          <p:cNvSpPr>
            <a:spLocks noGrp="1"/>
          </p:cNvSpPr>
          <p:nvPr>
            <p:ph type="title"/>
          </p:nvPr>
        </p:nvSpPr>
        <p:spPr/>
        <p:txBody>
          <a:bodyPr/>
          <a:lstStyle/>
          <a:p>
            <a:r>
              <a:rPr lang="en-US"/>
              <a:t>Facebook Custom Original Own Posts Table | DSV Biathlon - 9 of 26</a:t>
            </a:r>
          </a:p>
        </p:txBody>
      </p:sp>
      <p:graphicFrame>
        <p:nvGraphicFramePr>
          <p:cNvPr id="5" name="Table Placeholder 4">
            <a:extLst>
              <a:ext uri="{FF2B5EF4-FFF2-40B4-BE49-F238E27FC236}">
                <a16:creationId xmlns:a16="http://schemas.microsoft.com/office/drawing/2014/main" id="{B943EAB7-2A7E-4020-957B-E88C7F151F48}"/>
              </a:ext>
            </a:extLst>
          </p:cNvPr>
          <p:cNvGraphicFramePr>
            <a:graphicFrameLocks noGrp="1"/>
          </p:cNvGraphicFramePr>
          <p:nvPr>
            <p:ph type="tbl" sz="quarter" idx="13"/>
            <p:extLst>
              <p:ext uri="{D42A27DB-BD31-4B8C-83A1-F6EECF244321}">
                <p14:modId xmlns:p14="http://schemas.microsoft.com/office/powerpoint/2010/main" val="3533637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307591515"/>
                    </a:ext>
                  </a:extLst>
                </a:gridCol>
                <a:gridCol w="1152145">
                  <a:extLst>
                    <a:ext uri="{9D8B030D-6E8A-4147-A177-3AD203B41FA5}">
                      <a16:colId xmlns:a16="http://schemas.microsoft.com/office/drawing/2014/main" val="3388344121"/>
                    </a:ext>
                  </a:extLst>
                </a:gridCol>
                <a:gridCol w="246888">
                  <a:extLst>
                    <a:ext uri="{9D8B030D-6E8A-4147-A177-3AD203B41FA5}">
                      <a16:colId xmlns:a16="http://schemas.microsoft.com/office/drawing/2014/main" val="2954273126"/>
                    </a:ext>
                  </a:extLst>
                </a:gridCol>
                <a:gridCol w="246888">
                  <a:extLst>
                    <a:ext uri="{9D8B030D-6E8A-4147-A177-3AD203B41FA5}">
                      <a16:colId xmlns:a16="http://schemas.microsoft.com/office/drawing/2014/main" val="3800215031"/>
                    </a:ext>
                  </a:extLst>
                </a:gridCol>
                <a:gridCol w="246888">
                  <a:extLst>
                    <a:ext uri="{9D8B030D-6E8A-4147-A177-3AD203B41FA5}">
                      <a16:colId xmlns:a16="http://schemas.microsoft.com/office/drawing/2014/main" val="1167046861"/>
                    </a:ext>
                  </a:extLst>
                </a:gridCol>
                <a:gridCol w="246888">
                  <a:extLst>
                    <a:ext uri="{9D8B030D-6E8A-4147-A177-3AD203B41FA5}">
                      <a16:colId xmlns:a16="http://schemas.microsoft.com/office/drawing/2014/main" val="1174845353"/>
                    </a:ext>
                  </a:extLst>
                </a:gridCol>
                <a:gridCol w="246888">
                  <a:extLst>
                    <a:ext uri="{9D8B030D-6E8A-4147-A177-3AD203B41FA5}">
                      <a16:colId xmlns:a16="http://schemas.microsoft.com/office/drawing/2014/main" val="1633708526"/>
                    </a:ext>
                  </a:extLst>
                </a:gridCol>
                <a:gridCol w="246888">
                  <a:extLst>
                    <a:ext uri="{9D8B030D-6E8A-4147-A177-3AD203B41FA5}">
                      <a16:colId xmlns:a16="http://schemas.microsoft.com/office/drawing/2014/main" val="1648656381"/>
                    </a:ext>
                  </a:extLst>
                </a:gridCol>
                <a:gridCol w="246888">
                  <a:extLst>
                    <a:ext uri="{9D8B030D-6E8A-4147-A177-3AD203B41FA5}">
                      <a16:colId xmlns:a16="http://schemas.microsoft.com/office/drawing/2014/main" val="59278278"/>
                    </a:ext>
                  </a:extLst>
                </a:gridCol>
                <a:gridCol w="246888">
                  <a:extLst>
                    <a:ext uri="{9D8B030D-6E8A-4147-A177-3AD203B41FA5}">
                      <a16:colId xmlns:a16="http://schemas.microsoft.com/office/drawing/2014/main" val="2750153586"/>
                    </a:ext>
                  </a:extLst>
                </a:gridCol>
                <a:gridCol w="246888">
                  <a:extLst>
                    <a:ext uri="{9D8B030D-6E8A-4147-A177-3AD203B41FA5}">
                      <a16:colId xmlns:a16="http://schemas.microsoft.com/office/drawing/2014/main" val="1621205611"/>
                    </a:ext>
                  </a:extLst>
                </a:gridCol>
                <a:gridCol w="246888">
                  <a:extLst>
                    <a:ext uri="{9D8B030D-6E8A-4147-A177-3AD203B41FA5}">
                      <a16:colId xmlns:a16="http://schemas.microsoft.com/office/drawing/2014/main" val="4119427126"/>
                    </a:ext>
                  </a:extLst>
                </a:gridCol>
                <a:gridCol w="246888">
                  <a:extLst>
                    <a:ext uri="{9D8B030D-6E8A-4147-A177-3AD203B41FA5}">
                      <a16:colId xmlns:a16="http://schemas.microsoft.com/office/drawing/2014/main" val="1077240217"/>
                    </a:ext>
                  </a:extLst>
                </a:gridCol>
                <a:gridCol w="246888">
                  <a:extLst>
                    <a:ext uri="{9D8B030D-6E8A-4147-A177-3AD203B41FA5}">
                      <a16:colId xmlns:a16="http://schemas.microsoft.com/office/drawing/2014/main" val="3275713850"/>
                    </a:ext>
                  </a:extLst>
                </a:gridCol>
                <a:gridCol w="246888">
                  <a:extLst>
                    <a:ext uri="{9D8B030D-6E8A-4147-A177-3AD203B41FA5}">
                      <a16:colId xmlns:a16="http://schemas.microsoft.com/office/drawing/2014/main" val="1318528812"/>
                    </a:ext>
                  </a:extLst>
                </a:gridCol>
                <a:gridCol w="246888">
                  <a:extLst>
                    <a:ext uri="{9D8B030D-6E8A-4147-A177-3AD203B41FA5}">
                      <a16:colId xmlns:a16="http://schemas.microsoft.com/office/drawing/2014/main" val="2377646719"/>
                    </a:ext>
                  </a:extLst>
                </a:gridCol>
                <a:gridCol w="246888">
                  <a:extLst>
                    <a:ext uri="{9D8B030D-6E8A-4147-A177-3AD203B41FA5}">
                      <a16:colId xmlns:a16="http://schemas.microsoft.com/office/drawing/2014/main" val="1428179566"/>
                    </a:ext>
                  </a:extLst>
                </a:gridCol>
                <a:gridCol w="246888">
                  <a:extLst>
                    <a:ext uri="{9D8B030D-6E8A-4147-A177-3AD203B41FA5}">
                      <a16:colId xmlns:a16="http://schemas.microsoft.com/office/drawing/2014/main" val="1147714955"/>
                    </a:ext>
                  </a:extLst>
                </a:gridCol>
                <a:gridCol w="246888">
                  <a:extLst>
                    <a:ext uri="{9D8B030D-6E8A-4147-A177-3AD203B41FA5}">
                      <a16:colId xmlns:a16="http://schemas.microsoft.com/office/drawing/2014/main" val="2525209765"/>
                    </a:ext>
                  </a:extLst>
                </a:gridCol>
                <a:gridCol w="246888">
                  <a:extLst>
                    <a:ext uri="{9D8B030D-6E8A-4147-A177-3AD203B41FA5}">
                      <a16:colId xmlns:a16="http://schemas.microsoft.com/office/drawing/2014/main" val="276571186"/>
                    </a:ext>
                  </a:extLst>
                </a:gridCol>
                <a:gridCol w="246888">
                  <a:extLst>
                    <a:ext uri="{9D8B030D-6E8A-4147-A177-3AD203B41FA5}">
                      <a16:colId xmlns:a16="http://schemas.microsoft.com/office/drawing/2014/main" val="4195433410"/>
                    </a:ext>
                  </a:extLst>
                </a:gridCol>
                <a:gridCol w="246888">
                  <a:extLst>
                    <a:ext uri="{9D8B030D-6E8A-4147-A177-3AD203B41FA5}">
                      <a16:colId xmlns:a16="http://schemas.microsoft.com/office/drawing/2014/main" val="1794937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3185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- 2021-03-20 11:53:55</a:t>
                      </a:r>
                      <a:r>
                        <a:rPr kumimoji="0" lang="en-US" sz="1000" b="0" i="0" u="none" strike="noStrike" kern="1200" cap="none" spc="0" normalizeH="0" baseline="0" noProof="0">
                          <a:ln>
                            <a:noFill/>
                          </a:ln>
                          <a:solidFill>
                            <a:prstClr val="black"/>
                          </a:solidFill>
                          <a:effectLst/>
                          <a:uLnTx/>
                          <a:uFillTx/>
                          <a:latin typeface="+mn-lt"/>
                          <a:ea typeface="+mn-ea"/>
                          <a:cs typeface="+mn-cs"/>
                        </a:rPr>
                        <a:t>
 Windy race! 🌪 Bei schwierigen Verhältnissen am Schießstand kämpft sich Franziska Preuß in der Verfolgung von Platz 23 auf 6 nach vorne. Janina Hettich (12.) sichert sich in Östersund ebenfalls eine Top-15 Platzierung. 🙌 #SkiDeutschland 
//
Vanessa Hinz (19.) | Vanessa Voigt (25.) | Denise Herrmann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https://scontent-iad3-1.xx.fbcdn.net/v/t1.0-9/p720x720/162725336_4372456579434553_242809025139622918_o.jpg?_nc_cat=100&amp;ccb=1-3&amp;_nc_sid=8024bb&amp;_nc_ohc=p914VhT4i_QAX-hI6WP&amp;_nc_ht=scontent-iad3-1.xx&amp;tp=6&amp;oh=be2a1598454268928e60e144e8caa26f&amp;oe=607FDF55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25944657"/>
                  </a:ext>
                </a:extLst>
              </a:tr>
            </a:tbl>
          </a:graphicData>
        </a:graphic>
      </p:graphicFrame>
      <p:sp>
        <p:nvSpPr>
          <p:cNvPr id="4" name="Text Placeholder 3">
            <a:extLst>
              <a:ext uri="{FF2B5EF4-FFF2-40B4-BE49-F238E27FC236}">
                <a16:creationId xmlns:a16="http://schemas.microsoft.com/office/drawing/2014/main" id="{9515DCB6-E39D-4A20-BA56-203A211BD1DC}"/>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2344758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15DB8-E612-48CF-90B9-E875DA4FB95F}"/>
              </a:ext>
            </a:extLst>
          </p:cNvPr>
          <p:cNvSpPr>
            <a:spLocks noGrp="1"/>
          </p:cNvSpPr>
          <p:nvPr>
            <p:ph type="title"/>
          </p:nvPr>
        </p:nvSpPr>
        <p:spPr/>
        <p:txBody>
          <a:bodyPr/>
          <a:lstStyle/>
          <a:p>
            <a:r>
              <a:rPr lang="en-US"/>
              <a:t>Facebook Custom Original Own Posts Table | DSV Biathlon - 10 of 26</a:t>
            </a:r>
          </a:p>
        </p:txBody>
      </p:sp>
      <p:graphicFrame>
        <p:nvGraphicFramePr>
          <p:cNvPr id="5" name="Table Placeholder 4">
            <a:extLst>
              <a:ext uri="{FF2B5EF4-FFF2-40B4-BE49-F238E27FC236}">
                <a16:creationId xmlns:a16="http://schemas.microsoft.com/office/drawing/2014/main" id="{EA4902DE-B623-41DA-88EF-E8CF1AD7EF01}"/>
              </a:ext>
            </a:extLst>
          </p:cNvPr>
          <p:cNvGraphicFramePr>
            <a:graphicFrameLocks noGrp="1"/>
          </p:cNvGraphicFramePr>
          <p:nvPr>
            <p:ph type="tbl" sz="quarter" idx="13"/>
            <p:extLst>
              <p:ext uri="{D42A27DB-BD31-4B8C-83A1-F6EECF244321}">
                <p14:modId xmlns:p14="http://schemas.microsoft.com/office/powerpoint/2010/main" val="3913085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566757671"/>
                    </a:ext>
                  </a:extLst>
                </a:gridCol>
                <a:gridCol w="1152145">
                  <a:extLst>
                    <a:ext uri="{9D8B030D-6E8A-4147-A177-3AD203B41FA5}">
                      <a16:colId xmlns:a16="http://schemas.microsoft.com/office/drawing/2014/main" val="3124800989"/>
                    </a:ext>
                  </a:extLst>
                </a:gridCol>
                <a:gridCol w="246888">
                  <a:extLst>
                    <a:ext uri="{9D8B030D-6E8A-4147-A177-3AD203B41FA5}">
                      <a16:colId xmlns:a16="http://schemas.microsoft.com/office/drawing/2014/main" val="1548995006"/>
                    </a:ext>
                  </a:extLst>
                </a:gridCol>
                <a:gridCol w="246888">
                  <a:extLst>
                    <a:ext uri="{9D8B030D-6E8A-4147-A177-3AD203B41FA5}">
                      <a16:colId xmlns:a16="http://schemas.microsoft.com/office/drawing/2014/main" val="2851039558"/>
                    </a:ext>
                  </a:extLst>
                </a:gridCol>
                <a:gridCol w="246888">
                  <a:extLst>
                    <a:ext uri="{9D8B030D-6E8A-4147-A177-3AD203B41FA5}">
                      <a16:colId xmlns:a16="http://schemas.microsoft.com/office/drawing/2014/main" val="597636599"/>
                    </a:ext>
                  </a:extLst>
                </a:gridCol>
                <a:gridCol w="246888">
                  <a:extLst>
                    <a:ext uri="{9D8B030D-6E8A-4147-A177-3AD203B41FA5}">
                      <a16:colId xmlns:a16="http://schemas.microsoft.com/office/drawing/2014/main" val="2075687365"/>
                    </a:ext>
                  </a:extLst>
                </a:gridCol>
                <a:gridCol w="246888">
                  <a:extLst>
                    <a:ext uri="{9D8B030D-6E8A-4147-A177-3AD203B41FA5}">
                      <a16:colId xmlns:a16="http://schemas.microsoft.com/office/drawing/2014/main" val="4224387904"/>
                    </a:ext>
                  </a:extLst>
                </a:gridCol>
                <a:gridCol w="246888">
                  <a:extLst>
                    <a:ext uri="{9D8B030D-6E8A-4147-A177-3AD203B41FA5}">
                      <a16:colId xmlns:a16="http://schemas.microsoft.com/office/drawing/2014/main" val="2481182388"/>
                    </a:ext>
                  </a:extLst>
                </a:gridCol>
                <a:gridCol w="246888">
                  <a:extLst>
                    <a:ext uri="{9D8B030D-6E8A-4147-A177-3AD203B41FA5}">
                      <a16:colId xmlns:a16="http://schemas.microsoft.com/office/drawing/2014/main" val="2993999356"/>
                    </a:ext>
                  </a:extLst>
                </a:gridCol>
                <a:gridCol w="246888">
                  <a:extLst>
                    <a:ext uri="{9D8B030D-6E8A-4147-A177-3AD203B41FA5}">
                      <a16:colId xmlns:a16="http://schemas.microsoft.com/office/drawing/2014/main" val="2708109065"/>
                    </a:ext>
                  </a:extLst>
                </a:gridCol>
                <a:gridCol w="246888">
                  <a:extLst>
                    <a:ext uri="{9D8B030D-6E8A-4147-A177-3AD203B41FA5}">
                      <a16:colId xmlns:a16="http://schemas.microsoft.com/office/drawing/2014/main" val="2892389692"/>
                    </a:ext>
                  </a:extLst>
                </a:gridCol>
                <a:gridCol w="246888">
                  <a:extLst>
                    <a:ext uri="{9D8B030D-6E8A-4147-A177-3AD203B41FA5}">
                      <a16:colId xmlns:a16="http://schemas.microsoft.com/office/drawing/2014/main" val="2837831265"/>
                    </a:ext>
                  </a:extLst>
                </a:gridCol>
                <a:gridCol w="246888">
                  <a:extLst>
                    <a:ext uri="{9D8B030D-6E8A-4147-A177-3AD203B41FA5}">
                      <a16:colId xmlns:a16="http://schemas.microsoft.com/office/drawing/2014/main" val="1369212228"/>
                    </a:ext>
                  </a:extLst>
                </a:gridCol>
                <a:gridCol w="246888">
                  <a:extLst>
                    <a:ext uri="{9D8B030D-6E8A-4147-A177-3AD203B41FA5}">
                      <a16:colId xmlns:a16="http://schemas.microsoft.com/office/drawing/2014/main" val="1318698843"/>
                    </a:ext>
                  </a:extLst>
                </a:gridCol>
                <a:gridCol w="246888">
                  <a:extLst>
                    <a:ext uri="{9D8B030D-6E8A-4147-A177-3AD203B41FA5}">
                      <a16:colId xmlns:a16="http://schemas.microsoft.com/office/drawing/2014/main" val="1461439928"/>
                    </a:ext>
                  </a:extLst>
                </a:gridCol>
                <a:gridCol w="246888">
                  <a:extLst>
                    <a:ext uri="{9D8B030D-6E8A-4147-A177-3AD203B41FA5}">
                      <a16:colId xmlns:a16="http://schemas.microsoft.com/office/drawing/2014/main" val="2120388258"/>
                    </a:ext>
                  </a:extLst>
                </a:gridCol>
                <a:gridCol w="246888">
                  <a:extLst>
                    <a:ext uri="{9D8B030D-6E8A-4147-A177-3AD203B41FA5}">
                      <a16:colId xmlns:a16="http://schemas.microsoft.com/office/drawing/2014/main" val="819056909"/>
                    </a:ext>
                  </a:extLst>
                </a:gridCol>
                <a:gridCol w="246888">
                  <a:extLst>
                    <a:ext uri="{9D8B030D-6E8A-4147-A177-3AD203B41FA5}">
                      <a16:colId xmlns:a16="http://schemas.microsoft.com/office/drawing/2014/main" val="3159382935"/>
                    </a:ext>
                  </a:extLst>
                </a:gridCol>
                <a:gridCol w="246888">
                  <a:extLst>
                    <a:ext uri="{9D8B030D-6E8A-4147-A177-3AD203B41FA5}">
                      <a16:colId xmlns:a16="http://schemas.microsoft.com/office/drawing/2014/main" val="3464163945"/>
                    </a:ext>
                  </a:extLst>
                </a:gridCol>
                <a:gridCol w="246888">
                  <a:extLst>
                    <a:ext uri="{9D8B030D-6E8A-4147-A177-3AD203B41FA5}">
                      <a16:colId xmlns:a16="http://schemas.microsoft.com/office/drawing/2014/main" val="4146871957"/>
                    </a:ext>
                  </a:extLst>
                </a:gridCol>
                <a:gridCol w="246888">
                  <a:extLst>
                    <a:ext uri="{9D8B030D-6E8A-4147-A177-3AD203B41FA5}">
                      <a16:colId xmlns:a16="http://schemas.microsoft.com/office/drawing/2014/main" val="3721545365"/>
                    </a:ext>
                  </a:extLst>
                </a:gridCol>
                <a:gridCol w="246888">
                  <a:extLst>
                    <a:ext uri="{9D8B030D-6E8A-4147-A177-3AD203B41FA5}">
                      <a16:colId xmlns:a16="http://schemas.microsoft.com/office/drawing/2014/main" val="2749778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7463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- 2021-03-20 06:51:06</a:t>
                      </a:r>
                      <a:r>
                        <a:rPr kumimoji="0" lang="de-DE" sz="1000" b="0" i="0" u="none" strike="noStrike" kern="1200" cap="none" spc="0" normalizeH="0" baseline="0" noProof="0">
                          <a:ln>
                            <a:noFill/>
                          </a:ln>
                          <a:solidFill>
                            <a:prstClr val="black"/>
                          </a:solidFill>
                          <a:effectLst/>
                          <a:uLnTx/>
                          <a:uFillTx/>
                          <a:latin typeface="+mn-lt"/>
                          <a:ea typeface="+mn-ea"/>
                          <a:cs typeface="+mn-cs"/>
                        </a:rPr>
                        <a:t>
 Fingers crossed! 🤞 Im hohen Norden steht die Verfolgung der Damen und Herren auf dem Programm.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https://scontent-iad3-1.xx.fbcdn.net/v/t1.0-9/p720x720/160756838_4356626764350868_3162333637211620105_o.jpg?_nc_cat=107&amp;ccb=1-3&amp;_nc_sid=8024bb&amp;_nc_ohc=vYwboBY2-LgAX9S3mIu&amp;_nc_ht=scontent-iad3-1.xx&amp;tp=6&amp;oh=d4aada7af968c9be536edea799b45aea&amp;oe=607EBFCF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57654624"/>
                  </a:ext>
                </a:extLst>
              </a:tr>
            </a:tbl>
          </a:graphicData>
        </a:graphic>
      </p:graphicFrame>
      <p:sp>
        <p:nvSpPr>
          <p:cNvPr id="4" name="Text Placeholder 3">
            <a:extLst>
              <a:ext uri="{FF2B5EF4-FFF2-40B4-BE49-F238E27FC236}">
                <a16:creationId xmlns:a16="http://schemas.microsoft.com/office/drawing/2014/main" id="{203DB873-0390-40A4-959F-37226DD7070A}"/>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64628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669C9-78DA-48F0-B3CC-95634DBB8AAD}"/>
              </a:ext>
            </a:extLst>
          </p:cNvPr>
          <p:cNvSpPr>
            <a:spLocks noGrp="1"/>
          </p:cNvSpPr>
          <p:nvPr>
            <p:ph type="title"/>
          </p:nvPr>
        </p:nvSpPr>
        <p:spPr/>
        <p:txBody>
          <a:bodyPr/>
          <a:lstStyle/>
          <a:p>
            <a:r>
              <a:rPr lang="en-US"/>
              <a:t>Facebook Custom Original Own Posts Table | DSV Biathlon - 11 of 26</a:t>
            </a:r>
          </a:p>
        </p:txBody>
      </p:sp>
      <p:graphicFrame>
        <p:nvGraphicFramePr>
          <p:cNvPr id="5" name="Table Placeholder 4">
            <a:extLst>
              <a:ext uri="{FF2B5EF4-FFF2-40B4-BE49-F238E27FC236}">
                <a16:creationId xmlns:a16="http://schemas.microsoft.com/office/drawing/2014/main" id="{C194548C-859C-47AC-93E5-91E25EF4F1F8}"/>
              </a:ext>
            </a:extLst>
          </p:cNvPr>
          <p:cNvGraphicFramePr>
            <a:graphicFrameLocks noGrp="1"/>
          </p:cNvGraphicFramePr>
          <p:nvPr>
            <p:ph type="tbl" sz="quarter" idx="13"/>
            <p:extLst>
              <p:ext uri="{D42A27DB-BD31-4B8C-83A1-F6EECF244321}">
                <p14:modId xmlns:p14="http://schemas.microsoft.com/office/powerpoint/2010/main" val="4176298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775640550"/>
                    </a:ext>
                  </a:extLst>
                </a:gridCol>
                <a:gridCol w="1152145">
                  <a:extLst>
                    <a:ext uri="{9D8B030D-6E8A-4147-A177-3AD203B41FA5}">
                      <a16:colId xmlns:a16="http://schemas.microsoft.com/office/drawing/2014/main" val="414073910"/>
                    </a:ext>
                  </a:extLst>
                </a:gridCol>
                <a:gridCol w="246888">
                  <a:extLst>
                    <a:ext uri="{9D8B030D-6E8A-4147-A177-3AD203B41FA5}">
                      <a16:colId xmlns:a16="http://schemas.microsoft.com/office/drawing/2014/main" val="426805640"/>
                    </a:ext>
                  </a:extLst>
                </a:gridCol>
                <a:gridCol w="246888">
                  <a:extLst>
                    <a:ext uri="{9D8B030D-6E8A-4147-A177-3AD203B41FA5}">
                      <a16:colId xmlns:a16="http://schemas.microsoft.com/office/drawing/2014/main" val="1108727253"/>
                    </a:ext>
                  </a:extLst>
                </a:gridCol>
                <a:gridCol w="246888">
                  <a:extLst>
                    <a:ext uri="{9D8B030D-6E8A-4147-A177-3AD203B41FA5}">
                      <a16:colId xmlns:a16="http://schemas.microsoft.com/office/drawing/2014/main" val="3042678284"/>
                    </a:ext>
                  </a:extLst>
                </a:gridCol>
                <a:gridCol w="246888">
                  <a:extLst>
                    <a:ext uri="{9D8B030D-6E8A-4147-A177-3AD203B41FA5}">
                      <a16:colId xmlns:a16="http://schemas.microsoft.com/office/drawing/2014/main" val="1214656163"/>
                    </a:ext>
                  </a:extLst>
                </a:gridCol>
                <a:gridCol w="246888">
                  <a:extLst>
                    <a:ext uri="{9D8B030D-6E8A-4147-A177-3AD203B41FA5}">
                      <a16:colId xmlns:a16="http://schemas.microsoft.com/office/drawing/2014/main" val="9334367"/>
                    </a:ext>
                  </a:extLst>
                </a:gridCol>
                <a:gridCol w="246888">
                  <a:extLst>
                    <a:ext uri="{9D8B030D-6E8A-4147-A177-3AD203B41FA5}">
                      <a16:colId xmlns:a16="http://schemas.microsoft.com/office/drawing/2014/main" val="789938321"/>
                    </a:ext>
                  </a:extLst>
                </a:gridCol>
                <a:gridCol w="246888">
                  <a:extLst>
                    <a:ext uri="{9D8B030D-6E8A-4147-A177-3AD203B41FA5}">
                      <a16:colId xmlns:a16="http://schemas.microsoft.com/office/drawing/2014/main" val="3019500422"/>
                    </a:ext>
                  </a:extLst>
                </a:gridCol>
                <a:gridCol w="246888">
                  <a:extLst>
                    <a:ext uri="{9D8B030D-6E8A-4147-A177-3AD203B41FA5}">
                      <a16:colId xmlns:a16="http://schemas.microsoft.com/office/drawing/2014/main" val="2908780073"/>
                    </a:ext>
                  </a:extLst>
                </a:gridCol>
                <a:gridCol w="246888">
                  <a:extLst>
                    <a:ext uri="{9D8B030D-6E8A-4147-A177-3AD203B41FA5}">
                      <a16:colId xmlns:a16="http://schemas.microsoft.com/office/drawing/2014/main" val="2423130982"/>
                    </a:ext>
                  </a:extLst>
                </a:gridCol>
                <a:gridCol w="246888">
                  <a:extLst>
                    <a:ext uri="{9D8B030D-6E8A-4147-A177-3AD203B41FA5}">
                      <a16:colId xmlns:a16="http://schemas.microsoft.com/office/drawing/2014/main" val="160762671"/>
                    </a:ext>
                  </a:extLst>
                </a:gridCol>
                <a:gridCol w="246888">
                  <a:extLst>
                    <a:ext uri="{9D8B030D-6E8A-4147-A177-3AD203B41FA5}">
                      <a16:colId xmlns:a16="http://schemas.microsoft.com/office/drawing/2014/main" val="1954484370"/>
                    </a:ext>
                  </a:extLst>
                </a:gridCol>
                <a:gridCol w="246888">
                  <a:extLst>
                    <a:ext uri="{9D8B030D-6E8A-4147-A177-3AD203B41FA5}">
                      <a16:colId xmlns:a16="http://schemas.microsoft.com/office/drawing/2014/main" val="315310068"/>
                    </a:ext>
                  </a:extLst>
                </a:gridCol>
                <a:gridCol w="246888">
                  <a:extLst>
                    <a:ext uri="{9D8B030D-6E8A-4147-A177-3AD203B41FA5}">
                      <a16:colId xmlns:a16="http://schemas.microsoft.com/office/drawing/2014/main" val="2807320061"/>
                    </a:ext>
                  </a:extLst>
                </a:gridCol>
                <a:gridCol w="246888">
                  <a:extLst>
                    <a:ext uri="{9D8B030D-6E8A-4147-A177-3AD203B41FA5}">
                      <a16:colId xmlns:a16="http://schemas.microsoft.com/office/drawing/2014/main" val="3464097230"/>
                    </a:ext>
                  </a:extLst>
                </a:gridCol>
                <a:gridCol w="246888">
                  <a:extLst>
                    <a:ext uri="{9D8B030D-6E8A-4147-A177-3AD203B41FA5}">
                      <a16:colId xmlns:a16="http://schemas.microsoft.com/office/drawing/2014/main" val="3730176943"/>
                    </a:ext>
                  </a:extLst>
                </a:gridCol>
                <a:gridCol w="246888">
                  <a:extLst>
                    <a:ext uri="{9D8B030D-6E8A-4147-A177-3AD203B41FA5}">
                      <a16:colId xmlns:a16="http://schemas.microsoft.com/office/drawing/2014/main" val="3734130425"/>
                    </a:ext>
                  </a:extLst>
                </a:gridCol>
                <a:gridCol w="246888">
                  <a:extLst>
                    <a:ext uri="{9D8B030D-6E8A-4147-A177-3AD203B41FA5}">
                      <a16:colId xmlns:a16="http://schemas.microsoft.com/office/drawing/2014/main" val="2920056779"/>
                    </a:ext>
                  </a:extLst>
                </a:gridCol>
                <a:gridCol w="246888">
                  <a:extLst>
                    <a:ext uri="{9D8B030D-6E8A-4147-A177-3AD203B41FA5}">
                      <a16:colId xmlns:a16="http://schemas.microsoft.com/office/drawing/2014/main" val="2061859156"/>
                    </a:ext>
                  </a:extLst>
                </a:gridCol>
                <a:gridCol w="246888">
                  <a:extLst>
                    <a:ext uri="{9D8B030D-6E8A-4147-A177-3AD203B41FA5}">
                      <a16:colId xmlns:a16="http://schemas.microsoft.com/office/drawing/2014/main" val="1438868932"/>
                    </a:ext>
                  </a:extLst>
                </a:gridCol>
                <a:gridCol w="246888">
                  <a:extLst>
                    <a:ext uri="{9D8B030D-6E8A-4147-A177-3AD203B41FA5}">
                      <a16:colId xmlns:a16="http://schemas.microsoft.com/office/drawing/2014/main" val="3067252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2890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- 2021-03-19 15:46:14</a:t>
                      </a:r>
                      <a:r>
                        <a:rPr kumimoji="0" lang="de-DE" sz="1000" b="0" i="0" u="none" strike="noStrike" kern="1200" cap="none" spc="0" normalizeH="0" baseline="0" noProof="0">
                          <a:ln>
                            <a:noFill/>
                          </a:ln>
                          <a:solidFill>
                            <a:prstClr val="black"/>
                          </a:solidFill>
                          <a:effectLst/>
                          <a:uLnTx/>
                          <a:uFillTx/>
                          <a:latin typeface="+mn-lt"/>
                          <a:ea typeface="+mn-ea"/>
                          <a:cs typeface="+mn-cs"/>
                        </a:rPr>
                        <a:t>
 Ready for the pursuit! 🔜 Im Sprint über 10 Kilometer zeigt Roman Rees eine fehlerfreie Schießleistung und erkämpft sich in Schweden den 10. Rang. Alle anderen deutschen Athleten konnten sich mit zu vielen Schießfehlern nicht unter den Top-30 platzieren.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https://scontent-iad3-1.xx.fbcdn.net/v/t1.0-9/p720x720/162037663_4370300586316819_2932793642242450761_o.jpg?_nc_cat=104&amp;ccb=1-3&amp;_nc_sid=8024bb&amp;_nc_ohc=dj5yrG7BYEQAX9Jhm7i&amp;_nc_ht=scontent-iad3-1.xx&amp;tp=6&amp;oh=099755e18d9237c1bc199d96fe70983f&amp;oe=607F6F0B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6383984"/>
                  </a:ext>
                </a:extLst>
              </a:tr>
            </a:tbl>
          </a:graphicData>
        </a:graphic>
      </p:graphicFrame>
      <p:sp>
        <p:nvSpPr>
          <p:cNvPr id="4" name="Text Placeholder 3">
            <a:extLst>
              <a:ext uri="{FF2B5EF4-FFF2-40B4-BE49-F238E27FC236}">
                <a16:creationId xmlns:a16="http://schemas.microsoft.com/office/drawing/2014/main" id="{32051897-8D97-4F1C-B861-B51A51472414}"/>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3331422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6E2E-0216-43E3-9C14-5A88920070A4}"/>
              </a:ext>
            </a:extLst>
          </p:cNvPr>
          <p:cNvSpPr>
            <a:spLocks noGrp="1"/>
          </p:cNvSpPr>
          <p:nvPr>
            <p:ph type="title"/>
          </p:nvPr>
        </p:nvSpPr>
        <p:spPr/>
        <p:txBody>
          <a:bodyPr/>
          <a:lstStyle/>
          <a:p>
            <a:r>
              <a:rPr lang="en-US"/>
              <a:t>Facebook Custom Original Own Posts Table | DSV Biathlon - 12 of 26</a:t>
            </a:r>
          </a:p>
        </p:txBody>
      </p:sp>
      <p:graphicFrame>
        <p:nvGraphicFramePr>
          <p:cNvPr id="5" name="Table Placeholder 4">
            <a:extLst>
              <a:ext uri="{FF2B5EF4-FFF2-40B4-BE49-F238E27FC236}">
                <a16:creationId xmlns:a16="http://schemas.microsoft.com/office/drawing/2014/main" id="{5F094121-B825-4994-81D5-CA9E695C1FAB}"/>
              </a:ext>
            </a:extLst>
          </p:cNvPr>
          <p:cNvGraphicFramePr>
            <a:graphicFrameLocks noGrp="1"/>
          </p:cNvGraphicFramePr>
          <p:nvPr>
            <p:ph type="tbl" sz="quarter" idx="13"/>
            <p:extLst>
              <p:ext uri="{D42A27DB-BD31-4B8C-83A1-F6EECF244321}">
                <p14:modId xmlns:p14="http://schemas.microsoft.com/office/powerpoint/2010/main" val="1917793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924933899"/>
                    </a:ext>
                  </a:extLst>
                </a:gridCol>
                <a:gridCol w="1152145">
                  <a:extLst>
                    <a:ext uri="{9D8B030D-6E8A-4147-A177-3AD203B41FA5}">
                      <a16:colId xmlns:a16="http://schemas.microsoft.com/office/drawing/2014/main" val="2269970043"/>
                    </a:ext>
                  </a:extLst>
                </a:gridCol>
                <a:gridCol w="246888">
                  <a:extLst>
                    <a:ext uri="{9D8B030D-6E8A-4147-A177-3AD203B41FA5}">
                      <a16:colId xmlns:a16="http://schemas.microsoft.com/office/drawing/2014/main" val="3727801484"/>
                    </a:ext>
                  </a:extLst>
                </a:gridCol>
                <a:gridCol w="246888">
                  <a:extLst>
                    <a:ext uri="{9D8B030D-6E8A-4147-A177-3AD203B41FA5}">
                      <a16:colId xmlns:a16="http://schemas.microsoft.com/office/drawing/2014/main" val="1713842644"/>
                    </a:ext>
                  </a:extLst>
                </a:gridCol>
                <a:gridCol w="246888">
                  <a:extLst>
                    <a:ext uri="{9D8B030D-6E8A-4147-A177-3AD203B41FA5}">
                      <a16:colId xmlns:a16="http://schemas.microsoft.com/office/drawing/2014/main" val="3562953"/>
                    </a:ext>
                  </a:extLst>
                </a:gridCol>
                <a:gridCol w="246888">
                  <a:extLst>
                    <a:ext uri="{9D8B030D-6E8A-4147-A177-3AD203B41FA5}">
                      <a16:colId xmlns:a16="http://schemas.microsoft.com/office/drawing/2014/main" val="1328931763"/>
                    </a:ext>
                  </a:extLst>
                </a:gridCol>
                <a:gridCol w="246888">
                  <a:extLst>
                    <a:ext uri="{9D8B030D-6E8A-4147-A177-3AD203B41FA5}">
                      <a16:colId xmlns:a16="http://schemas.microsoft.com/office/drawing/2014/main" val="1595253737"/>
                    </a:ext>
                  </a:extLst>
                </a:gridCol>
                <a:gridCol w="246888">
                  <a:extLst>
                    <a:ext uri="{9D8B030D-6E8A-4147-A177-3AD203B41FA5}">
                      <a16:colId xmlns:a16="http://schemas.microsoft.com/office/drawing/2014/main" val="3973965461"/>
                    </a:ext>
                  </a:extLst>
                </a:gridCol>
                <a:gridCol w="246888">
                  <a:extLst>
                    <a:ext uri="{9D8B030D-6E8A-4147-A177-3AD203B41FA5}">
                      <a16:colId xmlns:a16="http://schemas.microsoft.com/office/drawing/2014/main" val="952362515"/>
                    </a:ext>
                  </a:extLst>
                </a:gridCol>
                <a:gridCol w="246888">
                  <a:extLst>
                    <a:ext uri="{9D8B030D-6E8A-4147-A177-3AD203B41FA5}">
                      <a16:colId xmlns:a16="http://schemas.microsoft.com/office/drawing/2014/main" val="543050522"/>
                    </a:ext>
                  </a:extLst>
                </a:gridCol>
                <a:gridCol w="246888">
                  <a:extLst>
                    <a:ext uri="{9D8B030D-6E8A-4147-A177-3AD203B41FA5}">
                      <a16:colId xmlns:a16="http://schemas.microsoft.com/office/drawing/2014/main" val="655773530"/>
                    </a:ext>
                  </a:extLst>
                </a:gridCol>
                <a:gridCol w="246888">
                  <a:extLst>
                    <a:ext uri="{9D8B030D-6E8A-4147-A177-3AD203B41FA5}">
                      <a16:colId xmlns:a16="http://schemas.microsoft.com/office/drawing/2014/main" val="3753568360"/>
                    </a:ext>
                  </a:extLst>
                </a:gridCol>
                <a:gridCol w="246888">
                  <a:extLst>
                    <a:ext uri="{9D8B030D-6E8A-4147-A177-3AD203B41FA5}">
                      <a16:colId xmlns:a16="http://schemas.microsoft.com/office/drawing/2014/main" val="3425758141"/>
                    </a:ext>
                  </a:extLst>
                </a:gridCol>
                <a:gridCol w="246888">
                  <a:extLst>
                    <a:ext uri="{9D8B030D-6E8A-4147-A177-3AD203B41FA5}">
                      <a16:colId xmlns:a16="http://schemas.microsoft.com/office/drawing/2014/main" val="2228320179"/>
                    </a:ext>
                  </a:extLst>
                </a:gridCol>
                <a:gridCol w="246888">
                  <a:extLst>
                    <a:ext uri="{9D8B030D-6E8A-4147-A177-3AD203B41FA5}">
                      <a16:colId xmlns:a16="http://schemas.microsoft.com/office/drawing/2014/main" val="956484677"/>
                    </a:ext>
                  </a:extLst>
                </a:gridCol>
                <a:gridCol w="246888">
                  <a:extLst>
                    <a:ext uri="{9D8B030D-6E8A-4147-A177-3AD203B41FA5}">
                      <a16:colId xmlns:a16="http://schemas.microsoft.com/office/drawing/2014/main" val="3760061995"/>
                    </a:ext>
                  </a:extLst>
                </a:gridCol>
                <a:gridCol w="246888">
                  <a:extLst>
                    <a:ext uri="{9D8B030D-6E8A-4147-A177-3AD203B41FA5}">
                      <a16:colId xmlns:a16="http://schemas.microsoft.com/office/drawing/2014/main" val="3200359092"/>
                    </a:ext>
                  </a:extLst>
                </a:gridCol>
                <a:gridCol w="246888">
                  <a:extLst>
                    <a:ext uri="{9D8B030D-6E8A-4147-A177-3AD203B41FA5}">
                      <a16:colId xmlns:a16="http://schemas.microsoft.com/office/drawing/2014/main" val="1244704422"/>
                    </a:ext>
                  </a:extLst>
                </a:gridCol>
                <a:gridCol w="246888">
                  <a:extLst>
                    <a:ext uri="{9D8B030D-6E8A-4147-A177-3AD203B41FA5}">
                      <a16:colId xmlns:a16="http://schemas.microsoft.com/office/drawing/2014/main" val="3639765909"/>
                    </a:ext>
                  </a:extLst>
                </a:gridCol>
                <a:gridCol w="246888">
                  <a:extLst>
                    <a:ext uri="{9D8B030D-6E8A-4147-A177-3AD203B41FA5}">
                      <a16:colId xmlns:a16="http://schemas.microsoft.com/office/drawing/2014/main" val="2729985950"/>
                    </a:ext>
                  </a:extLst>
                </a:gridCol>
                <a:gridCol w="246888">
                  <a:extLst>
                    <a:ext uri="{9D8B030D-6E8A-4147-A177-3AD203B41FA5}">
                      <a16:colId xmlns:a16="http://schemas.microsoft.com/office/drawing/2014/main" val="3479532623"/>
                    </a:ext>
                  </a:extLst>
                </a:gridCol>
                <a:gridCol w="246888">
                  <a:extLst>
                    <a:ext uri="{9D8B030D-6E8A-4147-A177-3AD203B41FA5}">
                      <a16:colId xmlns:a16="http://schemas.microsoft.com/office/drawing/2014/main" val="1420261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3646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- 2021-03-19 12:40:02</a:t>
                      </a:r>
                      <a:r>
                        <a:rPr kumimoji="0" lang="en-US" sz="1000" b="0" i="0" u="none" strike="noStrike" kern="1200" cap="none" spc="0" normalizeH="0" baseline="0" noProof="0">
                          <a:ln>
                            <a:noFill/>
                          </a:ln>
                          <a:solidFill>
                            <a:prstClr val="black"/>
                          </a:solidFill>
                          <a:effectLst/>
                          <a:uLnTx/>
                          <a:uFillTx/>
                          <a:latin typeface="+mn-lt"/>
                          <a:ea typeface="+mn-ea"/>
                          <a:cs typeface="+mn-cs"/>
                        </a:rPr>
                        <a:t>
 Sprinting through Sweden! 🇸🇪 Im letzten Sprintrennen der Saison läuft Janina Hettich als beste deutsche Athletin auf den 17. Platz und sichert sich mit knapp 40 Sekunden Rückstand eine gute Ausgangsposition für die Verfolgung am Samstag. ❄️ #SkiDeutschland 
//
Franziska Preuß (23.) | Vanessa Hinz (27.)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https://scontent-iad3-1.xx.fbcdn.net/v/t1.0-9/p720x720/162238969_4369910576355820_5842634711729669859_o.jpg?_nc_cat=104&amp;ccb=1-3&amp;_nc_sid=8024bb&amp;_nc_ohc=AeYnp4zBXcIAX-3tUxj&amp;_nc_ht=scontent-iad3-1.xx&amp;tp=6&amp;oh=c8a4abe73179a227711b3d62bca7afda&amp;oe=607C88EB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0728151"/>
                  </a:ext>
                </a:extLst>
              </a:tr>
            </a:tbl>
          </a:graphicData>
        </a:graphic>
      </p:graphicFrame>
      <p:sp>
        <p:nvSpPr>
          <p:cNvPr id="4" name="Text Placeholder 3">
            <a:extLst>
              <a:ext uri="{FF2B5EF4-FFF2-40B4-BE49-F238E27FC236}">
                <a16:creationId xmlns:a16="http://schemas.microsoft.com/office/drawing/2014/main" id="{216D1F18-9653-4417-BA22-5BA82677D3C6}"/>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258240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37606-ADC8-4528-8021-0DA3F9CA5F59}"/>
              </a:ext>
            </a:extLst>
          </p:cNvPr>
          <p:cNvSpPr>
            <a:spLocks noGrp="1"/>
          </p:cNvSpPr>
          <p:nvPr>
            <p:ph type="title"/>
          </p:nvPr>
        </p:nvSpPr>
        <p:spPr/>
        <p:txBody>
          <a:bodyPr/>
          <a:lstStyle/>
          <a:p>
            <a:r>
              <a:rPr lang="en-US"/>
              <a:t>Facebook Custom Original Own Posts Table | DSV Biathlon - 13 of 26</a:t>
            </a:r>
          </a:p>
        </p:txBody>
      </p:sp>
      <p:graphicFrame>
        <p:nvGraphicFramePr>
          <p:cNvPr id="5" name="Table Placeholder 4">
            <a:extLst>
              <a:ext uri="{FF2B5EF4-FFF2-40B4-BE49-F238E27FC236}">
                <a16:creationId xmlns:a16="http://schemas.microsoft.com/office/drawing/2014/main" id="{35BEA49E-9957-4143-8616-91422E9C0069}"/>
              </a:ext>
            </a:extLst>
          </p:cNvPr>
          <p:cNvGraphicFramePr>
            <a:graphicFrameLocks noGrp="1"/>
          </p:cNvGraphicFramePr>
          <p:nvPr>
            <p:ph type="tbl" sz="quarter" idx="13"/>
            <p:extLst>
              <p:ext uri="{D42A27DB-BD31-4B8C-83A1-F6EECF244321}">
                <p14:modId xmlns:p14="http://schemas.microsoft.com/office/powerpoint/2010/main" val="2455533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69760414"/>
                    </a:ext>
                  </a:extLst>
                </a:gridCol>
                <a:gridCol w="1152145">
                  <a:extLst>
                    <a:ext uri="{9D8B030D-6E8A-4147-A177-3AD203B41FA5}">
                      <a16:colId xmlns:a16="http://schemas.microsoft.com/office/drawing/2014/main" val="2035824431"/>
                    </a:ext>
                  </a:extLst>
                </a:gridCol>
                <a:gridCol w="246888">
                  <a:extLst>
                    <a:ext uri="{9D8B030D-6E8A-4147-A177-3AD203B41FA5}">
                      <a16:colId xmlns:a16="http://schemas.microsoft.com/office/drawing/2014/main" val="3218545992"/>
                    </a:ext>
                  </a:extLst>
                </a:gridCol>
                <a:gridCol w="246888">
                  <a:extLst>
                    <a:ext uri="{9D8B030D-6E8A-4147-A177-3AD203B41FA5}">
                      <a16:colId xmlns:a16="http://schemas.microsoft.com/office/drawing/2014/main" val="2474821137"/>
                    </a:ext>
                  </a:extLst>
                </a:gridCol>
                <a:gridCol w="246888">
                  <a:extLst>
                    <a:ext uri="{9D8B030D-6E8A-4147-A177-3AD203B41FA5}">
                      <a16:colId xmlns:a16="http://schemas.microsoft.com/office/drawing/2014/main" val="1516448626"/>
                    </a:ext>
                  </a:extLst>
                </a:gridCol>
                <a:gridCol w="246888">
                  <a:extLst>
                    <a:ext uri="{9D8B030D-6E8A-4147-A177-3AD203B41FA5}">
                      <a16:colId xmlns:a16="http://schemas.microsoft.com/office/drawing/2014/main" val="1768182233"/>
                    </a:ext>
                  </a:extLst>
                </a:gridCol>
                <a:gridCol w="246888">
                  <a:extLst>
                    <a:ext uri="{9D8B030D-6E8A-4147-A177-3AD203B41FA5}">
                      <a16:colId xmlns:a16="http://schemas.microsoft.com/office/drawing/2014/main" val="2723336212"/>
                    </a:ext>
                  </a:extLst>
                </a:gridCol>
                <a:gridCol w="246888">
                  <a:extLst>
                    <a:ext uri="{9D8B030D-6E8A-4147-A177-3AD203B41FA5}">
                      <a16:colId xmlns:a16="http://schemas.microsoft.com/office/drawing/2014/main" val="1904991575"/>
                    </a:ext>
                  </a:extLst>
                </a:gridCol>
                <a:gridCol w="246888">
                  <a:extLst>
                    <a:ext uri="{9D8B030D-6E8A-4147-A177-3AD203B41FA5}">
                      <a16:colId xmlns:a16="http://schemas.microsoft.com/office/drawing/2014/main" val="3368999912"/>
                    </a:ext>
                  </a:extLst>
                </a:gridCol>
                <a:gridCol w="246888">
                  <a:extLst>
                    <a:ext uri="{9D8B030D-6E8A-4147-A177-3AD203B41FA5}">
                      <a16:colId xmlns:a16="http://schemas.microsoft.com/office/drawing/2014/main" val="353485036"/>
                    </a:ext>
                  </a:extLst>
                </a:gridCol>
                <a:gridCol w="246888">
                  <a:extLst>
                    <a:ext uri="{9D8B030D-6E8A-4147-A177-3AD203B41FA5}">
                      <a16:colId xmlns:a16="http://schemas.microsoft.com/office/drawing/2014/main" val="3855435042"/>
                    </a:ext>
                  </a:extLst>
                </a:gridCol>
                <a:gridCol w="246888">
                  <a:extLst>
                    <a:ext uri="{9D8B030D-6E8A-4147-A177-3AD203B41FA5}">
                      <a16:colId xmlns:a16="http://schemas.microsoft.com/office/drawing/2014/main" val="3525403935"/>
                    </a:ext>
                  </a:extLst>
                </a:gridCol>
                <a:gridCol w="246888">
                  <a:extLst>
                    <a:ext uri="{9D8B030D-6E8A-4147-A177-3AD203B41FA5}">
                      <a16:colId xmlns:a16="http://schemas.microsoft.com/office/drawing/2014/main" val="3609287613"/>
                    </a:ext>
                  </a:extLst>
                </a:gridCol>
                <a:gridCol w="246888">
                  <a:extLst>
                    <a:ext uri="{9D8B030D-6E8A-4147-A177-3AD203B41FA5}">
                      <a16:colId xmlns:a16="http://schemas.microsoft.com/office/drawing/2014/main" val="1389232639"/>
                    </a:ext>
                  </a:extLst>
                </a:gridCol>
                <a:gridCol w="246888">
                  <a:extLst>
                    <a:ext uri="{9D8B030D-6E8A-4147-A177-3AD203B41FA5}">
                      <a16:colId xmlns:a16="http://schemas.microsoft.com/office/drawing/2014/main" val="1618917558"/>
                    </a:ext>
                  </a:extLst>
                </a:gridCol>
                <a:gridCol w="246888">
                  <a:extLst>
                    <a:ext uri="{9D8B030D-6E8A-4147-A177-3AD203B41FA5}">
                      <a16:colId xmlns:a16="http://schemas.microsoft.com/office/drawing/2014/main" val="4239070523"/>
                    </a:ext>
                  </a:extLst>
                </a:gridCol>
                <a:gridCol w="246888">
                  <a:extLst>
                    <a:ext uri="{9D8B030D-6E8A-4147-A177-3AD203B41FA5}">
                      <a16:colId xmlns:a16="http://schemas.microsoft.com/office/drawing/2014/main" val="1649408395"/>
                    </a:ext>
                  </a:extLst>
                </a:gridCol>
                <a:gridCol w="246888">
                  <a:extLst>
                    <a:ext uri="{9D8B030D-6E8A-4147-A177-3AD203B41FA5}">
                      <a16:colId xmlns:a16="http://schemas.microsoft.com/office/drawing/2014/main" val="2692486380"/>
                    </a:ext>
                  </a:extLst>
                </a:gridCol>
                <a:gridCol w="246888">
                  <a:extLst>
                    <a:ext uri="{9D8B030D-6E8A-4147-A177-3AD203B41FA5}">
                      <a16:colId xmlns:a16="http://schemas.microsoft.com/office/drawing/2014/main" val="3099004337"/>
                    </a:ext>
                  </a:extLst>
                </a:gridCol>
                <a:gridCol w="246888">
                  <a:extLst>
                    <a:ext uri="{9D8B030D-6E8A-4147-A177-3AD203B41FA5}">
                      <a16:colId xmlns:a16="http://schemas.microsoft.com/office/drawing/2014/main" val="3750974681"/>
                    </a:ext>
                  </a:extLst>
                </a:gridCol>
                <a:gridCol w="246888">
                  <a:extLst>
                    <a:ext uri="{9D8B030D-6E8A-4147-A177-3AD203B41FA5}">
                      <a16:colId xmlns:a16="http://schemas.microsoft.com/office/drawing/2014/main" val="2925685111"/>
                    </a:ext>
                  </a:extLst>
                </a:gridCol>
                <a:gridCol w="246888">
                  <a:extLst>
                    <a:ext uri="{9D8B030D-6E8A-4147-A177-3AD203B41FA5}">
                      <a16:colId xmlns:a16="http://schemas.microsoft.com/office/drawing/2014/main" val="1290321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517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- 2021-03-19 09:02:00</a:t>
                      </a:r>
                      <a:r>
                        <a:rPr kumimoji="0" lang="de-DE" sz="1000" b="0" i="0" u="none" strike="noStrike" kern="1200" cap="none" spc="0" normalizeH="0" baseline="0" noProof="0">
                          <a:ln>
                            <a:noFill/>
                          </a:ln>
                          <a:solidFill>
                            <a:prstClr val="black"/>
                          </a:solidFill>
                          <a:effectLst/>
                          <a:uLnTx/>
                          <a:uFillTx/>
                          <a:latin typeface="+mn-lt"/>
                          <a:ea typeface="+mn-ea"/>
                          <a:cs typeface="+mn-cs"/>
                        </a:rPr>
                        <a:t>
 On the finish line. 🏁 Im letzten Interwetten-Expertentipp der Saison tritt Michael Rösch gegen Skispringerin Katharina Althaus an. Es geht um das Podium im letzten Sprint der Herren: Wer liegt mit seinem Tipp richtig? Für jeden richtigen Namen gibt es 3️⃣ Punkte, für die richtige Platzierung 5️⃣, und für jeden Punkt 100€ für einen guten Zweck. Stimmt jetzt mit eurer Reaktion ab und gebt einem der beiden eure Fan-Boost, um seine Gewinnsumme zu verdoppeln!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160257858_440310887175884_455965485061110252_n.jpg?_nc_cat=111&amp;ccb=1-3&amp;_nc_sid=ad6a45&amp;_nc_ohc=sCi59_22B5AAX-lhzX3&amp;_nc_ht=scontent-iad3-1.xx&amp;tp=7&amp;oh=7e9e32cf9de173383d73b95f84da62c1&amp;oe=607EAB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9229554"/>
                  </a:ext>
                </a:extLst>
              </a:tr>
            </a:tbl>
          </a:graphicData>
        </a:graphic>
      </p:graphicFrame>
      <p:sp>
        <p:nvSpPr>
          <p:cNvPr id="4" name="Text Placeholder 3">
            <a:extLst>
              <a:ext uri="{FF2B5EF4-FFF2-40B4-BE49-F238E27FC236}">
                <a16:creationId xmlns:a16="http://schemas.microsoft.com/office/drawing/2014/main" id="{0516CA5E-D3A4-4651-8745-F56F8B460AC7}"/>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1064137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49701-C6D8-4032-9039-A0F7C5A7EA39}"/>
              </a:ext>
            </a:extLst>
          </p:cNvPr>
          <p:cNvSpPr>
            <a:spLocks noGrp="1"/>
          </p:cNvSpPr>
          <p:nvPr>
            <p:ph type="title"/>
          </p:nvPr>
        </p:nvSpPr>
        <p:spPr/>
        <p:txBody>
          <a:bodyPr/>
          <a:lstStyle/>
          <a:p>
            <a:r>
              <a:rPr lang="en-US"/>
              <a:t>Facebook Custom Original Own Posts Table | DSV Biathlon - 14 of 26</a:t>
            </a:r>
          </a:p>
        </p:txBody>
      </p:sp>
      <p:graphicFrame>
        <p:nvGraphicFramePr>
          <p:cNvPr id="5" name="Table Placeholder 4">
            <a:extLst>
              <a:ext uri="{FF2B5EF4-FFF2-40B4-BE49-F238E27FC236}">
                <a16:creationId xmlns:a16="http://schemas.microsoft.com/office/drawing/2014/main" id="{FCF14A57-F267-4C42-8472-F9D7772AB6B0}"/>
              </a:ext>
            </a:extLst>
          </p:cNvPr>
          <p:cNvGraphicFramePr>
            <a:graphicFrameLocks noGrp="1"/>
          </p:cNvGraphicFramePr>
          <p:nvPr>
            <p:ph type="tbl" sz="quarter" idx="13"/>
            <p:extLst>
              <p:ext uri="{D42A27DB-BD31-4B8C-83A1-F6EECF244321}">
                <p14:modId xmlns:p14="http://schemas.microsoft.com/office/powerpoint/2010/main" val="2726611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489188650"/>
                    </a:ext>
                  </a:extLst>
                </a:gridCol>
                <a:gridCol w="1152145">
                  <a:extLst>
                    <a:ext uri="{9D8B030D-6E8A-4147-A177-3AD203B41FA5}">
                      <a16:colId xmlns:a16="http://schemas.microsoft.com/office/drawing/2014/main" val="1839908195"/>
                    </a:ext>
                  </a:extLst>
                </a:gridCol>
                <a:gridCol w="246888">
                  <a:extLst>
                    <a:ext uri="{9D8B030D-6E8A-4147-A177-3AD203B41FA5}">
                      <a16:colId xmlns:a16="http://schemas.microsoft.com/office/drawing/2014/main" val="4177608241"/>
                    </a:ext>
                  </a:extLst>
                </a:gridCol>
                <a:gridCol w="246888">
                  <a:extLst>
                    <a:ext uri="{9D8B030D-6E8A-4147-A177-3AD203B41FA5}">
                      <a16:colId xmlns:a16="http://schemas.microsoft.com/office/drawing/2014/main" val="180390826"/>
                    </a:ext>
                  </a:extLst>
                </a:gridCol>
                <a:gridCol w="246888">
                  <a:extLst>
                    <a:ext uri="{9D8B030D-6E8A-4147-A177-3AD203B41FA5}">
                      <a16:colId xmlns:a16="http://schemas.microsoft.com/office/drawing/2014/main" val="3985573197"/>
                    </a:ext>
                  </a:extLst>
                </a:gridCol>
                <a:gridCol w="246888">
                  <a:extLst>
                    <a:ext uri="{9D8B030D-6E8A-4147-A177-3AD203B41FA5}">
                      <a16:colId xmlns:a16="http://schemas.microsoft.com/office/drawing/2014/main" val="1119917273"/>
                    </a:ext>
                  </a:extLst>
                </a:gridCol>
                <a:gridCol w="246888">
                  <a:extLst>
                    <a:ext uri="{9D8B030D-6E8A-4147-A177-3AD203B41FA5}">
                      <a16:colId xmlns:a16="http://schemas.microsoft.com/office/drawing/2014/main" val="401059430"/>
                    </a:ext>
                  </a:extLst>
                </a:gridCol>
                <a:gridCol w="246888">
                  <a:extLst>
                    <a:ext uri="{9D8B030D-6E8A-4147-A177-3AD203B41FA5}">
                      <a16:colId xmlns:a16="http://schemas.microsoft.com/office/drawing/2014/main" val="557415436"/>
                    </a:ext>
                  </a:extLst>
                </a:gridCol>
                <a:gridCol w="246888">
                  <a:extLst>
                    <a:ext uri="{9D8B030D-6E8A-4147-A177-3AD203B41FA5}">
                      <a16:colId xmlns:a16="http://schemas.microsoft.com/office/drawing/2014/main" val="1243517838"/>
                    </a:ext>
                  </a:extLst>
                </a:gridCol>
                <a:gridCol w="246888">
                  <a:extLst>
                    <a:ext uri="{9D8B030D-6E8A-4147-A177-3AD203B41FA5}">
                      <a16:colId xmlns:a16="http://schemas.microsoft.com/office/drawing/2014/main" val="2477040536"/>
                    </a:ext>
                  </a:extLst>
                </a:gridCol>
                <a:gridCol w="246888">
                  <a:extLst>
                    <a:ext uri="{9D8B030D-6E8A-4147-A177-3AD203B41FA5}">
                      <a16:colId xmlns:a16="http://schemas.microsoft.com/office/drawing/2014/main" val="769141833"/>
                    </a:ext>
                  </a:extLst>
                </a:gridCol>
                <a:gridCol w="246888">
                  <a:extLst>
                    <a:ext uri="{9D8B030D-6E8A-4147-A177-3AD203B41FA5}">
                      <a16:colId xmlns:a16="http://schemas.microsoft.com/office/drawing/2014/main" val="2295663095"/>
                    </a:ext>
                  </a:extLst>
                </a:gridCol>
                <a:gridCol w="246888">
                  <a:extLst>
                    <a:ext uri="{9D8B030D-6E8A-4147-A177-3AD203B41FA5}">
                      <a16:colId xmlns:a16="http://schemas.microsoft.com/office/drawing/2014/main" val="4176789220"/>
                    </a:ext>
                  </a:extLst>
                </a:gridCol>
                <a:gridCol w="246888">
                  <a:extLst>
                    <a:ext uri="{9D8B030D-6E8A-4147-A177-3AD203B41FA5}">
                      <a16:colId xmlns:a16="http://schemas.microsoft.com/office/drawing/2014/main" val="911327967"/>
                    </a:ext>
                  </a:extLst>
                </a:gridCol>
                <a:gridCol w="246888">
                  <a:extLst>
                    <a:ext uri="{9D8B030D-6E8A-4147-A177-3AD203B41FA5}">
                      <a16:colId xmlns:a16="http://schemas.microsoft.com/office/drawing/2014/main" val="1873696739"/>
                    </a:ext>
                  </a:extLst>
                </a:gridCol>
                <a:gridCol w="246888">
                  <a:extLst>
                    <a:ext uri="{9D8B030D-6E8A-4147-A177-3AD203B41FA5}">
                      <a16:colId xmlns:a16="http://schemas.microsoft.com/office/drawing/2014/main" val="330357108"/>
                    </a:ext>
                  </a:extLst>
                </a:gridCol>
                <a:gridCol w="246888">
                  <a:extLst>
                    <a:ext uri="{9D8B030D-6E8A-4147-A177-3AD203B41FA5}">
                      <a16:colId xmlns:a16="http://schemas.microsoft.com/office/drawing/2014/main" val="3494908308"/>
                    </a:ext>
                  </a:extLst>
                </a:gridCol>
                <a:gridCol w="246888">
                  <a:extLst>
                    <a:ext uri="{9D8B030D-6E8A-4147-A177-3AD203B41FA5}">
                      <a16:colId xmlns:a16="http://schemas.microsoft.com/office/drawing/2014/main" val="3255831410"/>
                    </a:ext>
                  </a:extLst>
                </a:gridCol>
                <a:gridCol w="246888">
                  <a:extLst>
                    <a:ext uri="{9D8B030D-6E8A-4147-A177-3AD203B41FA5}">
                      <a16:colId xmlns:a16="http://schemas.microsoft.com/office/drawing/2014/main" val="740637876"/>
                    </a:ext>
                  </a:extLst>
                </a:gridCol>
                <a:gridCol w="246888">
                  <a:extLst>
                    <a:ext uri="{9D8B030D-6E8A-4147-A177-3AD203B41FA5}">
                      <a16:colId xmlns:a16="http://schemas.microsoft.com/office/drawing/2014/main" val="3788503171"/>
                    </a:ext>
                  </a:extLst>
                </a:gridCol>
                <a:gridCol w="246888">
                  <a:extLst>
                    <a:ext uri="{9D8B030D-6E8A-4147-A177-3AD203B41FA5}">
                      <a16:colId xmlns:a16="http://schemas.microsoft.com/office/drawing/2014/main" val="3718521029"/>
                    </a:ext>
                  </a:extLst>
                </a:gridCol>
                <a:gridCol w="246888">
                  <a:extLst>
                    <a:ext uri="{9D8B030D-6E8A-4147-A177-3AD203B41FA5}">
                      <a16:colId xmlns:a16="http://schemas.microsoft.com/office/drawing/2014/main" val="3159159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1656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- 2021-03-19 06:50:22</a:t>
                      </a:r>
                      <a:r>
                        <a:rPr kumimoji="0" lang="de-DE" sz="1000" b="0" i="0" u="none" strike="noStrike" kern="1200" cap="none" spc="0" normalizeH="0" baseline="0" noProof="0">
                          <a:ln>
                            <a:noFill/>
                          </a:ln>
                          <a:solidFill>
                            <a:prstClr val="black"/>
                          </a:solidFill>
                          <a:effectLst/>
                          <a:uLnTx/>
                          <a:uFillTx/>
                          <a:latin typeface="+mn-lt"/>
                          <a:ea typeface="+mn-ea"/>
                          <a:cs typeface="+mn-cs"/>
                        </a:rPr>
                        <a:t>
 Last world cup! 💥 Mit den Sprintwettkämpfen starten die Athleten in das letzte Weltcup-Wochenende des Winters.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https://scontent-iad3-1.xx.fbcdn.net/v/t1.0-9/p720x720/161514477_4356558027691075_7000361544713984594_o.jpg?_nc_cat=100&amp;ccb=1-3&amp;_nc_sid=8024bb&amp;_nc_ohc=GyyTy9iEobcAX_MKbmG&amp;_nc_ht=scontent-iad3-1.xx&amp;tp=6&amp;oh=d7221b0fa993c5cc97980f3911071714&amp;oe=607C9860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3264156"/>
                  </a:ext>
                </a:extLst>
              </a:tr>
            </a:tbl>
          </a:graphicData>
        </a:graphic>
      </p:graphicFrame>
      <p:sp>
        <p:nvSpPr>
          <p:cNvPr id="4" name="Text Placeholder 3">
            <a:extLst>
              <a:ext uri="{FF2B5EF4-FFF2-40B4-BE49-F238E27FC236}">
                <a16:creationId xmlns:a16="http://schemas.microsoft.com/office/drawing/2014/main" id="{2ACC1911-DE35-4255-B8F1-DFE86694C043}"/>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1112470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312A7-2E9D-48D7-8D0E-B36AE20A438E}"/>
              </a:ext>
            </a:extLst>
          </p:cNvPr>
          <p:cNvSpPr>
            <a:spLocks noGrp="1"/>
          </p:cNvSpPr>
          <p:nvPr>
            <p:ph type="title"/>
          </p:nvPr>
        </p:nvSpPr>
        <p:spPr/>
        <p:txBody>
          <a:bodyPr/>
          <a:lstStyle/>
          <a:p>
            <a:r>
              <a:rPr lang="en-US"/>
              <a:t>Facebook Custom Original Own Posts Table | DSV Biathlon - 15 of 26</a:t>
            </a:r>
          </a:p>
        </p:txBody>
      </p:sp>
      <p:graphicFrame>
        <p:nvGraphicFramePr>
          <p:cNvPr id="5" name="Table Placeholder 4">
            <a:extLst>
              <a:ext uri="{FF2B5EF4-FFF2-40B4-BE49-F238E27FC236}">
                <a16:creationId xmlns:a16="http://schemas.microsoft.com/office/drawing/2014/main" id="{C03D7C60-B0D8-494A-851E-D074E8941C90}"/>
              </a:ext>
            </a:extLst>
          </p:cNvPr>
          <p:cNvGraphicFramePr>
            <a:graphicFrameLocks noGrp="1"/>
          </p:cNvGraphicFramePr>
          <p:nvPr>
            <p:ph type="tbl" sz="quarter" idx="13"/>
            <p:extLst>
              <p:ext uri="{D42A27DB-BD31-4B8C-83A1-F6EECF244321}">
                <p14:modId xmlns:p14="http://schemas.microsoft.com/office/powerpoint/2010/main" val="1803638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518130535"/>
                    </a:ext>
                  </a:extLst>
                </a:gridCol>
                <a:gridCol w="1152145">
                  <a:extLst>
                    <a:ext uri="{9D8B030D-6E8A-4147-A177-3AD203B41FA5}">
                      <a16:colId xmlns:a16="http://schemas.microsoft.com/office/drawing/2014/main" val="2280179781"/>
                    </a:ext>
                  </a:extLst>
                </a:gridCol>
                <a:gridCol w="246888">
                  <a:extLst>
                    <a:ext uri="{9D8B030D-6E8A-4147-A177-3AD203B41FA5}">
                      <a16:colId xmlns:a16="http://schemas.microsoft.com/office/drawing/2014/main" val="2559833952"/>
                    </a:ext>
                  </a:extLst>
                </a:gridCol>
                <a:gridCol w="246888">
                  <a:extLst>
                    <a:ext uri="{9D8B030D-6E8A-4147-A177-3AD203B41FA5}">
                      <a16:colId xmlns:a16="http://schemas.microsoft.com/office/drawing/2014/main" val="399332044"/>
                    </a:ext>
                  </a:extLst>
                </a:gridCol>
                <a:gridCol w="246888">
                  <a:extLst>
                    <a:ext uri="{9D8B030D-6E8A-4147-A177-3AD203B41FA5}">
                      <a16:colId xmlns:a16="http://schemas.microsoft.com/office/drawing/2014/main" val="2950788513"/>
                    </a:ext>
                  </a:extLst>
                </a:gridCol>
                <a:gridCol w="246888">
                  <a:extLst>
                    <a:ext uri="{9D8B030D-6E8A-4147-A177-3AD203B41FA5}">
                      <a16:colId xmlns:a16="http://schemas.microsoft.com/office/drawing/2014/main" val="533874798"/>
                    </a:ext>
                  </a:extLst>
                </a:gridCol>
                <a:gridCol w="246888">
                  <a:extLst>
                    <a:ext uri="{9D8B030D-6E8A-4147-A177-3AD203B41FA5}">
                      <a16:colId xmlns:a16="http://schemas.microsoft.com/office/drawing/2014/main" val="4007463963"/>
                    </a:ext>
                  </a:extLst>
                </a:gridCol>
                <a:gridCol w="246888">
                  <a:extLst>
                    <a:ext uri="{9D8B030D-6E8A-4147-A177-3AD203B41FA5}">
                      <a16:colId xmlns:a16="http://schemas.microsoft.com/office/drawing/2014/main" val="1791560936"/>
                    </a:ext>
                  </a:extLst>
                </a:gridCol>
                <a:gridCol w="246888">
                  <a:extLst>
                    <a:ext uri="{9D8B030D-6E8A-4147-A177-3AD203B41FA5}">
                      <a16:colId xmlns:a16="http://schemas.microsoft.com/office/drawing/2014/main" val="3469650648"/>
                    </a:ext>
                  </a:extLst>
                </a:gridCol>
                <a:gridCol w="246888">
                  <a:extLst>
                    <a:ext uri="{9D8B030D-6E8A-4147-A177-3AD203B41FA5}">
                      <a16:colId xmlns:a16="http://schemas.microsoft.com/office/drawing/2014/main" val="2937675878"/>
                    </a:ext>
                  </a:extLst>
                </a:gridCol>
                <a:gridCol w="246888">
                  <a:extLst>
                    <a:ext uri="{9D8B030D-6E8A-4147-A177-3AD203B41FA5}">
                      <a16:colId xmlns:a16="http://schemas.microsoft.com/office/drawing/2014/main" val="1502859334"/>
                    </a:ext>
                  </a:extLst>
                </a:gridCol>
                <a:gridCol w="246888">
                  <a:extLst>
                    <a:ext uri="{9D8B030D-6E8A-4147-A177-3AD203B41FA5}">
                      <a16:colId xmlns:a16="http://schemas.microsoft.com/office/drawing/2014/main" val="121086437"/>
                    </a:ext>
                  </a:extLst>
                </a:gridCol>
                <a:gridCol w="246888">
                  <a:extLst>
                    <a:ext uri="{9D8B030D-6E8A-4147-A177-3AD203B41FA5}">
                      <a16:colId xmlns:a16="http://schemas.microsoft.com/office/drawing/2014/main" val="3335121084"/>
                    </a:ext>
                  </a:extLst>
                </a:gridCol>
                <a:gridCol w="246888">
                  <a:extLst>
                    <a:ext uri="{9D8B030D-6E8A-4147-A177-3AD203B41FA5}">
                      <a16:colId xmlns:a16="http://schemas.microsoft.com/office/drawing/2014/main" val="738862738"/>
                    </a:ext>
                  </a:extLst>
                </a:gridCol>
                <a:gridCol w="246888">
                  <a:extLst>
                    <a:ext uri="{9D8B030D-6E8A-4147-A177-3AD203B41FA5}">
                      <a16:colId xmlns:a16="http://schemas.microsoft.com/office/drawing/2014/main" val="4022211104"/>
                    </a:ext>
                  </a:extLst>
                </a:gridCol>
                <a:gridCol w="246888">
                  <a:extLst>
                    <a:ext uri="{9D8B030D-6E8A-4147-A177-3AD203B41FA5}">
                      <a16:colId xmlns:a16="http://schemas.microsoft.com/office/drawing/2014/main" val="837824653"/>
                    </a:ext>
                  </a:extLst>
                </a:gridCol>
                <a:gridCol w="246888">
                  <a:extLst>
                    <a:ext uri="{9D8B030D-6E8A-4147-A177-3AD203B41FA5}">
                      <a16:colId xmlns:a16="http://schemas.microsoft.com/office/drawing/2014/main" val="2169558982"/>
                    </a:ext>
                  </a:extLst>
                </a:gridCol>
                <a:gridCol w="246888">
                  <a:extLst>
                    <a:ext uri="{9D8B030D-6E8A-4147-A177-3AD203B41FA5}">
                      <a16:colId xmlns:a16="http://schemas.microsoft.com/office/drawing/2014/main" val="1705595511"/>
                    </a:ext>
                  </a:extLst>
                </a:gridCol>
                <a:gridCol w="246888">
                  <a:extLst>
                    <a:ext uri="{9D8B030D-6E8A-4147-A177-3AD203B41FA5}">
                      <a16:colId xmlns:a16="http://schemas.microsoft.com/office/drawing/2014/main" val="3770246146"/>
                    </a:ext>
                  </a:extLst>
                </a:gridCol>
                <a:gridCol w="246888">
                  <a:extLst>
                    <a:ext uri="{9D8B030D-6E8A-4147-A177-3AD203B41FA5}">
                      <a16:colId xmlns:a16="http://schemas.microsoft.com/office/drawing/2014/main" val="3019859687"/>
                    </a:ext>
                  </a:extLst>
                </a:gridCol>
                <a:gridCol w="246888">
                  <a:extLst>
                    <a:ext uri="{9D8B030D-6E8A-4147-A177-3AD203B41FA5}">
                      <a16:colId xmlns:a16="http://schemas.microsoft.com/office/drawing/2014/main" val="3719384480"/>
                    </a:ext>
                  </a:extLst>
                </a:gridCol>
                <a:gridCol w="246888">
                  <a:extLst>
                    <a:ext uri="{9D8B030D-6E8A-4147-A177-3AD203B41FA5}">
                      <a16:colId xmlns:a16="http://schemas.microsoft.com/office/drawing/2014/main" val="3122101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470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- 2021-03-18 17:02:00</a:t>
                      </a:r>
                      <a:r>
                        <a:rPr kumimoji="0" lang="en-US" sz="1000" b="0" i="0" u="none" strike="noStrike" kern="1200" cap="none" spc="0" normalizeH="0" baseline="0" noProof="0">
                          <a:ln>
                            <a:noFill/>
                          </a:ln>
                          <a:solidFill>
                            <a:prstClr val="black"/>
                          </a:solidFill>
                          <a:effectLst/>
                          <a:uLnTx/>
                          <a:uFillTx/>
                          <a:latin typeface="+mn-lt"/>
                          <a:ea typeface="+mn-ea"/>
                          <a:cs typeface="+mn-cs"/>
                        </a:rPr>
                        <a:t>
 Let's do this, Franziska Preuß! 🚀  Nach dem starken Finish in Nove Mesto trauen wir dir alles zu.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https://scontent-iad3-1.xx.fbcdn.net/v/t1.0-9/p720x720/161786251_4366234560056755_2117782341391247685_o.jpg?_nc_cat=109&amp;ccb=1-3&amp;_nc_sid=8024bb&amp;_nc_ohc=mZtuXtfOrqMAX8KFw0P&amp;_nc_ht=scontent-iad3-1.xx&amp;tp=6&amp;oh=348c41fa290a9ac6f57ad39cd2adf3e3&amp;oe=607D9951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5884980"/>
                  </a:ext>
                </a:extLst>
              </a:tr>
            </a:tbl>
          </a:graphicData>
        </a:graphic>
      </p:graphicFrame>
      <p:sp>
        <p:nvSpPr>
          <p:cNvPr id="4" name="Text Placeholder 3">
            <a:extLst>
              <a:ext uri="{FF2B5EF4-FFF2-40B4-BE49-F238E27FC236}">
                <a16:creationId xmlns:a16="http://schemas.microsoft.com/office/drawing/2014/main" id="{496FC720-9B4D-4183-B5E5-7078C41B8AAB}"/>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1797218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262FC-5416-407F-B71B-E4EED8F3D0DF}"/>
              </a:ext>
            </a:extLst>
          </p:cNvPr>
          <p:cNvSpPr>
            <a:spLocks noGrp="1"/>
          </p:cNvSpPr>
          <p:nvPr>
            <p:ph type="title"/>
          </p:nvPr>
        </p:nvSpPr>
        <p:spPr/>
        <p:txBody>
          <a:bodyPr/>
          <a:lstStyle/>
          <a:p>
            <a:r>
              <a:rPr lang="en-US"/>
              <a:t>Facebook Custom Original Own Posts Table | DSV Biathlon - 16 of 26</a:t>
            </a:r>
          </a:p>
        </p:txBody>
      </p:sp>
      <p:graphicFrame>
        <p:nvGraphicFramePr>
          <p:cNvPr id="5" name="Table Placeholder 4">
            <a:extLst>
              <a:ext uri="{FF2B5EF4-FFF2-40B4-BE49-F238E27FC236}">
                <a16:creationId xmlns:a16="http://schemas.microsoft.com/office/drawing/2014/main" id="{5917D917-BB93-403D-B14C-D820D8556475}"/>
              </a:ext>
            </a:extLst>
          </p:cNvPr>
          <p:cNvGraphicFramePr>
            <a:graphicFrameLocks noGrp="1"/>
          </p:cNvGraphicFramePr>
          <p:nvPr>
            <p:ph type="tbl" sz="quarter" idx="13"/>
            <p:extLst>
              <p:ext uri="{D42A27DB-BD31-4B8C-83A1-F6EECF244321}">
                <p14:modId xmlns:p14="http://schemas.microsoft.com/office/powerpoint/2010/main" val="80363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947877608"/>
                    </a:ext>
                  </a:extLst>
                </a:gridCol>
                <a:gridCol w="1152145">
                  <a:extLst>
                    <a:ext uri="{9D8B030D-6E8A-4147-A177-3AD203B41FA5}">
                      <a16:colId xmlns:a16="http://schemas.microsoft.com/office/drawing/2014/main" val="3169951942"/>
                    </a:ext>
                  </a:extLst>
                </a:gridCol>
                <a:gridCol w="246888">
                  <a:extLst>
                    <a:ext uri="{9D8B030D-6E8A-4147-A177-3AD203B41FA5}">
                      <a16:colId xmlns:a16="http://schemas.microsoft.com/office/drawing/2014/main" val="2911684840"/>
                    </a:ext>
                  </a:extLst>
                </a:gridCol>
                <a:gridCol w="246888">
                  <a:extLst>
                    <a:ext uri="{9D8B030D-6E8A-4147-A177-3AD203B41FA5}">
                      <a16:colId xmlns:a16="http://schemas.microsoft.com/office/drawing/2014/main" val="3805514254"/>
                    </a:ext>
                  </a:extLst>
                </a:gridCol>
                <a:gridCol w="246888">
                  <a:extLst>
                    <a:ext uri="{9D8B030D-6E8A-4147-A177-3AD203B41FA5}">
                      <a16:colId xmlns:a16="http://schemas.microsoft.com/office/drawing/2014/main" val="4109534919"/>
                    </a:ext>
                  </a:extLst>
                </a:gridCol>
                <a:gridCol w="246888">
                  <a:extLst>
                    <a:ext uri="{9D8B030D-6E8A-4147-A177-3AD203B41FA5}">
                      <a16:colId xmlns:a16="http://schemas.microsoft.com/office/drawing/2014/main" val="1895690801"/>
                    </a:ext>
                  </a:extLst>
                </a:gridCol>
                <a:gridCol w="246888">
                  <a:extLst>
                    <a:ext uri="{9D8B030D-6E8A-4147-A177-3AD203B41FA5}">
                      <a16:colId xmlns:a16="http://schemas.microsoft.com/office/drawing/2014/main" val="3334481578"/>
                    </a:ext>
                  </a:extLst>
                </a:gridCol>
                <a:gridCol w="246888">
                  <a:extLst>
                    <a:ext uri="{9D8B030D-6E8A-4147-A177-3AD203B41FA5}">
                      <a16:colId xmlns:a16="http://schemas.microsoft.com/office/drawing/2014/main" val="2134344013"/>
                    </a:ext>
                  </a:extLst>
                </a:gridCol>
                <a:gridCol w="246888">
                  <a:extLst>
                    <a:ext uri="{9D8B030D-6E8A-4147-A177-3AD203B41FA5}">
                      <a16:colId xmlns:a16="http://schemas.microsoft.com/office/drawing/2014/main" val="4096199215"/>
                    </a:ext>
                  </a:extLst>
                </a:gridCol>
                <a:gridCol w="246888">
                  <a:extLst>
                    <a:ext uri="{9D8B030D-6E8A-4147-A177-3AD203B41FA5}">
                      <a16:colId xmlns:a16="http://schemas.microsoft.com/office/drawing/2014/main" val="291167570"/>
                    </a:ext>
                  </a:extLst>
                </a:gridCol>
                <a:gridCol w="246888">
                  <a:extLst>
                    <a:ext uri="{9D8B030D-6E8A-4147-A177-3AD203B41FA5}">
                      <a16:colId xmlns:a16="http://schemas.microsoft.com/office/drawing/2014/main" val="3668136006"/>
                    </a:ext>
                  </a:extLst>
                </a:gridCol>
                <a:gridCol w="246888">
                  <a:extLst>
                    <a:ext uri="{9D8B030D-6E8A-4147-A177-3AD203B41FA5}">
                      <a16:colId xmlns:a16="http://schemas.microsoft.com/office/drawing/2014/main" val="2484245744"/>
                    </a:ext>
                  </a:extLst>
                </a:gridCol>
                <a:gridCol w="246888">
                  <a:extLst>
                    <a:ext uri="{9D8B030D-6E8A-4147-A177-3AD203B41FA5}">
                      <a16:colId xmlns:a16="http://schemas.microsoft.com/office/drawing/2014/main" val="1020105665"/>
                    </a:ext>
                  </a:extLst>
                </a:gridCol>
                <a:gridCol w="246888">
                  <a:extLst>
                    <a:ext uri="{9D8B030D-6E8A-4147-A177-3AD203B41FA5}">
                      <a16:colId xmlns:a16="http://schemas.microsoft.com/office/drawing/2014/main" val="880058345"/>
                    </a:ext>
                  </a:extLst>
                </a:gridCol>
                <a:gridCol w="246888">
                  <a:extLst>
                    <a:ext uri="{9D8B030D-6E8A-4147-A177-3AD203B41FA5}">
                      <a16:colId xmlns:a16="http://schemas.microsoft.com/office/drawing/2014/main" val="276747835"/>
                    </a:ext>
                  </a:extLst>
                </a:gridCol>
                <a:gridCol w="246888">
                  <a:extLst>
                    <a:ext uri="{9D8B030D-6E8A-4147-A177-3AD203B41FA5}">
                      <a16:colId xmlns:a16="http://schemas.microsoft.com/office/drawing/2014/main" val="2312368870"/>
                    </a:ext>
                  </a:extLst>
                </a:gridCol>
                <a:gridCol w="246888">
                  <a:extLst>
                    <a:ext uri="{9D8B030D-6E8A-4147-A177-3AD203B41FA5}">
                      <a16:colId xmlns:a16="http://schemas.microsoft.com/office/drawing/2014/main" val="3791245627"/>
                    </a:ext>
                  </a:extLst>
                </a:gridCol>
                <a:gridCol w="246888">
                  <a:extLst>
                    <a:ext uri="{9D8B030D-6E8A-4147-A177-3AD203B41FA5}">
                      <a16:colId xmlns:a16="http://schemas.microsoft.com/office/drawing/2014/main" val="2062762785"/>
                    </a:ext>
                  </a:extLst>
                </a:gridCol>
                <a:gridCol w="246888">
                  <a:extLst>
                    <a:ext uri="{9D8B030D-6E8A-4147-A177-3AD203B41FA5}">
                      <a16:colId xmlns:a16="http://schemas.microsoft.com/office/drawing/2014/main" val="348115904"/>
                    </a:ext>
                  </a:extLst>
                </a:gridCol>
                <a:gridCol w="246888">
                  <a:extLst>
                    <a:ext uri="{9D8B030D-6E8A-4147-A177-3AD203B41FA5}">
                      <a16:colId xmlns:a16="http://schemas.microsoft.com/office/drawing/2014/main" val="2947442303"/>
                    </a:ext>
                  </a:extLst>
                </a:gridCol>
                <a:gridCol w="246888">
                  <a:extLst>
                    <a:ext uri="{9D8B030D-6E8A-4147-A177-3AD203B41FA5}">
                      <a16:colId xmlns:a16="http://schemas.microsoft.com/office/drawing/2014/main" val="2958175971"/>
                    </a:ext>
                  </a:extLst>
                </a:gridCol>
                <a:gridCol w="246888">
                  <a:extLst>
                    <a:ext uri="{9D8B030D-6E8A-4147-A177-3AD203B41FA5}">
                      <a16:colId xmlns:a16="http://schemas.microsoft.com/office/drawing/2014/main" val="2242152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149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- 2021-03-18 16:51:24</a:t>
                      </a:r>
                      <a:r>
                        <a:rPr kumimoji="0" lang="de-DE" sz="1000" b="0" i="0" u="none" strike="noStrike" kern="1200" cap="none" spc="0" normalizeH="0" baseline="0" noProof="0">
                          <a:ln>
                            <a:noFill/>
                          </a:ln>
                          <a:solidFill>
                            <a:prstClr val="black"/>
                          </a:solidFill>
                          <a:effectLst/>
                          <a:uLnTx/>
                          <a:uFillTx/>
                          <a:latin typeface="+mn-lt"/>
                          <a:ea typeface="+mn-ea"/>
                          <a:cs typeface="+mn-cs"/>
                        </a:rPr>
                        <a:t>
 It’s finals weekend! 💪 Lasst euch von BR24 Wintersport auf einen spannenden letzten Weltcup in Östersund einstimmen.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144781067_488365432542237_2028758849849250302_n.jpg?_nc_cat=103&amp;ccb=1-3&amp;_nc_sid=ad6a45&amp;_nc_ohc=Xvc1pHIFY-QAX80PN1_&amp;_nc_ht=scontent-iad3-1.xx&amp;tp=7&amp;oh=840d49bfba689158647207184f4851c2&amp;oe=607C8F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13547023"/>
                  </a:ext>
                </a:extLst>
              </a:tr>
            </a:tbl>
          </a:graphicData>
        </a:graphic>
      </p:graphicFrame>
      <p:sp>
        <p:nvSpPr>
          <p:cNvPr id="4" name="Text Placeholder 3">
            <a:extLst>
              <a:ext uri="{FF2B5EF4-FFF2-40B4-BE49-F238E27FC236}">
                <a16:creationId xmlns:a16="http://schemas.microsoft.com/office/drawing/2014/main" id="{90CAEC05-CB8F-464D-BEF9-3C2BBE9586B6}"/>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2142470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B9903-443F-464F-9E1E-6FC1DACA85EF}"/>
              </a:ext>
            </a:extLst>
          </p:cNvPr>
          <p:cNvSpPr>
            <a:spLocks noGrp="1"/>
          </p:cNvSpPr>
          <p:nvPr>
            <p:ph type="title"/>
          </p:nvPr>
        </p:nvSpPr>
        <p:spPr/>
        <p:txBody>
          <a:bodyPr/>
          <a:lstStyle/>
          <a:p>
            <a:r>
              <a:rPr lang="en-US"/>
              <a:t>Facebook Custom Original Own Posts Table | DSV Biathlon - 17 of 26</a:t>
            </a:r>
          </a:p>
        </p:txBody>
      </p:sp>
      <p:graphicFrame>
        <p:nvGraphicFramePr>
          <p:cNvPr id="5" name="Table Placeholder 4">
            <a:extLst>
              <a:ext uri="{FF2B5EF4-FFF2-40B4-BE49-F238E27FC236}">
                <a16:creationId xmlns:a16="http://schemas.microsoft.com/office/drawing/2014/main" id="{487678FB-9881-4BCA-85C7-EB9A9334FB3C}"/>
              </a:ext>
            </a:extLst>
          </p:cNvPr>
          <p:cNvGraphicFramePr>
            <a:graphicFrameLocks noGrp="1"/>
          </p:cNvGraphicFramePr>
          <p:nvPr>
            <p:ph type="tbl" sz="quarter" idx="13"/>
            <p:extLst>
              <p:ext uri="{D42A27DB-BD31-4B8C-83A1-F6EECF244321}">
                <p14:modId xmlns:p14="http://schemas.microsoft.com/office/powerpoint/2010/main" val="206428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543656534"/>
                    </a:ext>
                  </a:extLst>
                </a:gridCol>
                <a:gridCol w="1152145">
                  <a:extLst>
                    <a:ext uri="{9D8B030D-6E8A-4147-A177-3AD203B41FA5}">
                      <a16:colId xmlns:a16="http://schemas.microsoft.com/office/drawing/2014/main" val="3713913404"/>
                    </a:ext>
                  </a:extLst>
                </a:gridCol>
                <a:gridCol w="246888">
                  <a:extLst>
                    <a:ext uri="{9D8B030D-6E8A-4147-A177-3AD203B41FA5}">
                      <a16:colId xmlns:a16="http://schemas.microsoft.com/office/drawing/2014/main" val="3341444925"/>
                    </a:ext>
                  </a:extLst>
                </a:gridCol>
                <a:gridCol w="246888">
                  <a:extLst>
                    <a:ext uri="{9D8B030D-6E8A-4147-A177-3AD203B41FA5}">
                      <a16:colId xmlns:a16="http://schemas.microsoft.com/office/drawing/2014/main" val="3146496953"/>
                    </a:ext>
                  </a:extLst>
                </a:gridCol>
                <a:gridCol w="246888">
                  <a:extLst>
                    <a:ext uri="{9D8B030D-6E8A-4147-A177-3AD203B41FA5}">
                      <a16:colId xmlns:a16="http://schemas.microsoft.com/office/drawing/2014/main" val="3790426547"/>
                    </a:ext>
                  </a:extLst>
                </a:gridCol>
                <a:gridCol w="246888">
                  <a:extLst>
                    <a:ext uri="{9D8B030D-6E8A-4147-A177-3AD203B41FA5}">
                      <a16:colId xmlns:a16="http://schemas.microsoft.com/office/drawing/2014/main" val="1990446373"/>
                    </a:ext>
                  </a:extLst>
                </a:gridCol>
                <a:gridCol w="246888">
                  <a:extLst>
                    <a:ext uri="{9D8B030D-6E8A-4147-A177-3AD203B41FA5}">
                      <a16:colId xmlns:a16="http://schemas.microsoft.com/office/drawing/2014/main" val="241668909"/>
                    </a:ext>
                  </a:extLst>
                </a:gridCol>
                <a:gridCol w="246888">
                  <a:extLst>
                    <a:ext uri="{9D8B030D-6E8A-4147-A177-3AD203B41FA5}">
                      <a16:colId xmlns:a16="http://schemas.microsoft.com/office/drawing/2014/main" val="2608362143"/>
                    </a:ext>
                  </a:extLst>
                </a:gridCol>
                <a:gridCol w="246888">
                  <a:extLst>
                    <a:ext uri="{9D8B030D-6E8A-4147-A177-3AD203B41FA5}">
                      <a16:colId xmlns:a16="http://schemas.microsoft.com/office/drawing/2014/main" val="2507706909"/>
                    </a:ext>
                  </a:extLst>
                </a:gridCol>
                <a:gridCol w="246888">
                  <a:extLst>
                    <a:ext uri="{9D8B030D-6E8A-4147-A177-3AD203B41FA5}">
                      <a16:colId xmlns:a16="http://schemas.microsoft.com/office/drawing/2014/main" val="1193710600"/>
                    </a:ext>
                  </a:extLst>
                </a:gridCol>
                <a:gridCol w="246888">
                  <a:extLst>
                    <a:ext uri="{9D8B030D-6E8A-4147-A177-3AD203B41FA5}">
                      <a16:colId xmlns:a16="http://schemas.microsoft.com/office/drawing/2014/main" val="1916677394"/>
                    </a:ext>
                  </a:extLst>
                </a:gridCol>
                <a:gridCol w="246888">
                  <a:extLst>
                    <a:ext uri="{9D8B030D-6E8A-4147-A177-3AD203B41FA5}">
                      <a16:colId xmlns:a16="http://schemas.microsoft.com/office/drawing/2014/main" val="679975437"/>
                    </a:ext>
                  </a:extLst>
                </a:gridCol>
                <a:gridCol w="246888">
                  <a:extLst>
                    <a:ext uri="{9D8B030D-6E8A-4147-A177-3AD203B41FA5}">
                      <a16:colId xmlns:a16="http://schemas.microsoft.com/office/drawing/2014/main" val="152069675"/>
                    </a:ext>
                  </a:extLst>
                </a:gridCol>
                <a:gridCol w="246888">
                  <a:extLst>
                    <a:ext uri="{9D8B030D-6E8A-4147-A177-3AD203B41FA5}">
                      <a16:colId xmlns:a16="http://schemas.microsoft.com/office/drawing/2014/main" val="3559408371"/>
                    </a:ext>
                  </a:extLst>
                </a:gridCol>
                <a:gridCol w="246888">
                  <a:extLst>
                    <a:ext uri="{9D8B030D-6E8A-4147-A177-3AD203B41FA5}">
                      <a16:colId xmlns:a16="http://schemas.microsoft.com/office/drawing/2014/main" val="1170207645"/>
                    </a:ext>
                  </a:extLst>
                </a:gridCol>
                <a:gridCol w="246888">
                  <a:extLst>
                    <a:ext uri="{9D8B030D-6E8A-4147-A177-3AD203B41FA5}">
                      <a16:colId xmlns:a16="http://schemas.microsoft.com/office/drawing/2014/main" val="2097754464"/>
                    </a:ext>
                  </a:extLst>
                </a:gridCol>
                <a:gridCol w="246888">
                  <a:extLst>
                    <a:ext uri="{9D8B030D-6E8A-4147-A177-3AD203B41FA5}">
                      <a16:colId xmlns:a16="http://schemas.microsoft.com/office/drawing/2014/main" val="397598750"/>
                    </a:ext>
                  </a:extLst>
                </a:gridCol>
                <a:gridCol w="246888">
                  <a:extLst>
                    <a:ext uri="{9D8B030D-6E8A-4147-A177-3AD203B41FA5}">
                      <a16:colId xmlns:a16="http://schemas.microsoft.com/office/drawing/2014/main" val="1588897740"/>
                    </a:ext>
                  </a:extLst>
                </a:gridCol>
                <a:gridCol w="246888">
                  <a:extLst>
                    <a:ext uri="{9D8B030D-6E8A-4147-A177-3AD203B41FA5}">
                      <a16:colId xmlns:a16="http://schemas.microsoft.com/office/drawing/2014/main" val="2606432584"/>
                    </a:ext>
                  </a:extLst>
                </a:gridCol>
                <a:gridCol w="246888">
                  <a:extLst>
                    <a:ext uri="{9D8B030D-6E8A-4147-A177-3AD203B41FA5}">
                      <a16:colId xmlns:a16="http://schemas.microsoft.com/office/drawing/2014/main" val="4280344636"/>
                    </a:ext>
                  </a:extLst>
                </a:gridCol>
                <a:gridCol w="246888">
                  <a:extLst>
                    <a:ext uri="{9D8B030D-6E8A-4147-A177-3AD203B41FA5}">
                      <a16:colId xmlns:a16="http://schemas.microsoft.com/office/drawing/2014/main" val="3949078196"/>
                    </a:ext>
                  </a:extLst>
                </a:gridCol>
                <a:gridCol w="246888">
                  <a:extLst>
                    <a:ext uri="{9D8B030D-6E8A-4147-A177-3AD203B41FA5}">
                      <a16:colId xmlns:a16="http://schemas.microsoft.com/office/drawing/2014/main" val="2221860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6427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- 2021-03-18 11:31:00</a:t>
                      </a:r>
                      <a:r>
                        <a:rPr kumimoji="0" lang="en-US" sz="1000" b="0" i="0" u="none" strike="noStrike" kern="1200" cap="none" spc="0" normalizeH="0" baseline="0" noProof="0">
                          <a:ln>
                            <a:noFill/>
                          </a:ln>
                          <a:solidFill>
                            <a:prstClr val="black"/>
                          </a:solidFill>
                          <a:effectLst/>
                          <a:uLnTx/>
                          <a:uFillTx/>
                          <a:latin typeface="+mn-lt"/>
                          <a:ea typeface="+mn-ea"/>
                          <a:cs typeface="+mn-cs"/>
                        </a:rPr>
                        <a:t>
 Östersund is coming up! 🇸🇪 Der letzte Weltcup der Saison, aber der erste ohne Arnd Peiffer…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https://scontent-iad3-1.xx.fbcdn.net/v/t1.0-9/p720x720/161807785_4366232486723629_6304788170300990257_o.jpg?_nc_cat=109&amp;ccb=1-3&amp;_nc_sid=8024bb&amp;_nc_ohc=i2812XoEQWYAX-DSFhB&amp;_nc_ht=scontent-iad3-1.xx&amp;tp=6&amp;oh=a880fb7dd629c886fc375e140dff1cf4&amp;oe=60800B56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0645972"/>
                  </a:ext>
                </a:extLst>
              </a:tr>
            </a:tbl>
          </a:graphicData>
        </a:graphic>
      </p:graphicFrame>
      <p:sp>
        <p:nvSpPr>
          <p:cNvPr id="4" name="Text Placeholder 3">
            <a:extLst>
              <a:ext uri="{FF2B5EF4-FFF2-40B4-BE49-F238E27FC236}">
                <a16:creationId xmlns:a16="http://schemas.microsoft.com/office/drawing/2014/main" id="{B6864AFA-CEFF-4455-BADA-A21A0A774D99}"/>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3438962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B6A17-9877-4B2F-9A3A-46350920179B}"/>
              </a:ext>
            </a:extLst>
          </p:cNvPr>
          <p:cNvSpPr>
            <a:spLocks noGrp="1"/>
          </p:cNvSpPr>
          <p:nvPr>
            <p:ph type="title"/>
          </p:nvPr>
        </p:nvSpPr>
        <p:spPr/>
        <p:txBody>
          <a:bodyPr/>
          <a:lstStyle/>
          <a:p>
            <a:r>
              <a:rPr lang="en-US"/>
              <a:t>Facebook Custom Original Own Posts Table | DSV Biathlon - 18 of 26</a:t>
            </a:r>
          </a:p>
        </p:txBody>
      </p:sp>
      <p:graphicFrame>
        <p:nvGraphicFramePr>
          <p:cNvPr id="5" name="Table Placeholder 4">
            <a:extLst>
              <a:ext uri="{FF2B5EF4-FFF2-40B4-BE49-F238E27FC236}">
                <a16:creationId xmlns:a16="http://schemas.microsoft.com/office/drawing/2014/main" id="{E8D2F4CD-285F-41C3-9CDC-E253C38F232E}"/>
              </a:ext>
            </a:extLst>
          </p:cNvPr>
          <p:cNvGraphicFramePr>
            <a:graphicFrameLocks noGrp="1"/>
          </p:cNvGraphicFramePr>
          <p:nvPr>
            <p:ph type="tbl" sz="quarter" idx="13"/>
            <p:extLst>
              <p:ext uri="{D42A27DB-BD31-4B8C-83A1-F6EECF244321}">
                <p14:modId xmlns:p14="http://schemas.microsoft.com/office/powerpoint/2010/main" val="4044734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803201052"/>
                    </a:ext>
                  </a:extLst>
                </a:gridCol>
                <a:gridCol w="1152145">
                  <a:extLst>
                    <a:ext uri="{9D8B030D-6E8A-4147-A177-3AD203B41FA5}">
                      <a16:colId xmlns:a16="http://schemas.microsoft.com/office/drawing/2014/main" val="156939765"/>
                    </a:ext>
                  </a:extLst>
                </a:gridCol>
                <a:gridCol w="246888">
                  <a:extLst>
                    <a:ext uri="{9D8B030D-6E8A-4147-A177-3AD203B41FA5}">
                      <a16:colId xmlns:a16="http://schemas.microsoft.com/office/drawing/2014/main" val="3911012935"/>
                    </a:ext>
                  </a:extLst>
                </a:gridCol>
                <a:gridCol w="246888">
                  <a:extLst>
                    <a:ext uri="{9D8B030D-6E8A-4147-A177-3AD203B41FA5}">
                      <a16:colId xmlns:a16="http://schemas.microsoft.com/office/drawing/2014/main" val="1452821785"/>
                    </a:ext>
                  </a:extLst>
                </a:gridCol>
                <a:gridCol w="246888">
                  <a:extLst>
                    <a:ext uri="{9D8B030D-6E8A-4147-A177-3AD203B41FA5}">
                      <a16:colId xmlns:a16="http://schemas.microsoft.com/office/drawing/2014/main" val="929400549"/>
                    </a:ext>
                  </a:extLst>
                </a:gridCol>
                <a:gridCol w="246888">
                  <a:extLst>
                    <a:ext uri="{9D8B030D-6E8A-4147-A177-3AD203B41FA5}">
                      <a16:colId xmlns:a16="http://schemas.microsoft.com/office/drawing/2014/main" val="3653133463"/>
                    </a:ext>
                  </a:extLst>
                </a:gridCol>
                <a:gridCol w="246888">
                  <a:extLst>
                    <a:ext uri="{9D8B030D-6E8A-4147-A177-3AD203B41FA5}">
                      <a16:colId xmlns:a16="http://schemas.microsoft.com/office/drawing/2014/main" val="3703436909"/>
                    </a:ext>
                  </a:extLst>
                </a:gridCol>
                <a:gridCol w="246888">
                  <a:extLst>
                    <a:ext uri="{9D8B030D-6E8A-4147-A177-3AD203B41FA5}">
                      <a16:colId xmlns:a16="http://schemas.microsoft.com/office/drawing/2014/main" val="1447939812"/>
                    </a:ext>
                  </a:extLst>
                </a:gridCol>
                <a:gridCol w="246888">
                  <a:extLst>
                    <a:ext uri="{9D8B030D-6E8A-4147-A177-3AD203B41FA5}">
                      <a16:colId xmlns:a16="http://schemas.microsoft.com/office/drawing/2014/main" val="1836865548"/>
                    </a:ext>
                  </a:extLst>
                </a:gridCol>
                <a:gridCol w="246888">
                  <a:extLst>
                    <a:ext uri="{9D8B030D-6E8A-4147-A177-3AD203B41FA5}">
                      <a16:colId xmlns:a16="http://schemas.microsoft.com/office/drawing/2014/main" val="980913903"/>
                    </a:ext>
                  </a:extLst>
                </a:gridCol>
                <a:gridCol w="246888">
                  <a:extLst>
                    <a:ext uri="{9D8B030D-6E8A-4147-A177-3AD203B41FA5}">
                      <a16:colId xmlns:a16="http://schemas.microsoft.com/office/drawing/2014/main" val="988841532"/>
                    </a:ext>
                  </a:extLst>
                </a:gridCol>
                <a:gridCol w="246888">
                  <a:extLst>
                    <a:ext uri="{9D8B030D-6E8A-4147-A177-3AD203B41FA5}">
                      <a16:colId xmlns:a16="http://schemas.microsoft.com/office/drawing/2014/main" val="1871630016"/>
                    </a:ext>
                  </a:extLst>
                </a:gridCol>
                <a:gridCol w="246888">
                  <a:extLst>
                    <a:ext uri="{9D8B030D-6E8A-4147-A177-3AD203B41FA5}">
                      <a16:colId xmlns:a16="http://schemas.microsoft.com/office/drawing/2014/main" val="1710503926"/>
                    </a:ext>
                  </a:extLst>
                </a:gridCol>
                <a:gridCol w="246888">
                  <a:extLst>
                    <a:ext uri="{9D8B030D-6E8A-4147-A177-3AD203B41FA5}">
                      <a16:colId xmlns:a16="http://schemas.microsoft.com/office/drawing/2014/main" val="329719610"/>
                    </a:ext>
                  </a:extLst>
                </a:gridCol>
                <a:gridCol w="246888">
                  <a:extLst>
                    <a:ext uri="{9D8B030D-6E8A-4147-A177-3AD203B41FA5}">
                      <a16:colId xmlns:a16="http://schemas.microsoft.com/office/drawing/2014/main" val="3465571697"/>
                    </a:ext>
                  </a:extLst>
                </a:gridCol>
                <a:gridCol w="246888">
                  <a:extLst>
                    <a:ext uri="{9D8B030D-6E8A-4147-A177-3AD203B41FA5}">
                      <a16:colId xmlns:a16="http://schemas.microsoft.com/office/drawing/2014/main" val="863040191"/>
                    </a:ext>
                  </a:extLst>
                </a:gridCol>
                <a:gridCol w="246888">
                  <a:extLst>
                    <a:ext uri="{9D8B030D-6E8A-4147-A177-3AD203B41FA5}">
                      <a16:colId xmlns:a16="http://schemas.microsoft.com/office/drawing/2014/main" val="3721950786"/>
                    </a:ext>
                  </a:extLst>
                </a:gridCol>
                <a:gridCol w="246888">
                  <a:extLst>
                    <a:ext uri="{9D8B030D-6E8A-4147-A177-3AD203B41FA5}">
                      <a16:colId xmlns:a16="http://schemas.microsoft.com/office/drawing/2014/main" val="3758600751"/>
                    </a:ext>
                  </a:extLst>
                </a:gridCol>
                <a:gridCol w="246888">
                  <a:extLst>
                    <a:ext uri="{9D8B030D-6E8A-4147-A177-3AD203B41FA5}">
                      <a16:colId xmlns:a16="http://schemas.microsoft.com/office/drawing/2014/main" val="290949675"/>
                    </a:ext>
                  </a:extLst>
                </a:gridCol>
                <a:gridCol w="246888">
                  <a:extLst>
                    <a:ext uri="{9D8B030D-6E8A-4147-A177-3AD203B41FA5}">
                      <a16:colId xmlns:a16="http://schemas.microsoft.com/office/drawing/2014/main" val="39411829"/>
                    </a:ext>
                  </a:extLst>
                </a:gridCol>
                <a:gridCol w="246888">
                  <a:extLst>
                    <a:ext uri="{9D8B030D-6E8A-4147-A177-3AD203B41FA5}">
                      <a16:colId xmlns:a16="http://schemas.microsoft.com/office/drawing/2014/main" val="1106696881"/>
                    </a:ext>
                  </a:extLst>
                </a:gridCol>
                <a:gridCol w="246888">
                  <a:extLst>
                    <a:ext uri="{9D8B030D-6E8A-4147-A177-3AD203B41FA5}">
                      <a16:colId xmlns:a16="http://schemas.microsoft.com/office/drawing/2014/main" val="2205120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236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- 2021-03-18 06:32:20</a:t>
                      </a:r>
                      <a:r>
                        <a:rPr kumimoji="0" lang="de-DE" sz="1000" b="0" i="0" u="none" strike="noStrike" kern="1200" cap="none" spc="0" normalizeH="0" baseline="0" noProof="0">
                          <a:ln>
                            <a:noFill/>
                          </a:ln>
                          <a:solidFill>
                            <a:prstClr val="black"/>
                          </a:solidFill>
                          <a:effectLst/>
                          <a:uLnTx/>
                          <a:uFillTx/>
                          <a:latin typeface="+mn-lt"/>
                          <a:ea typeface="+mn-ea"/>
                          <a:cs typeface="+mn-cs"/>
                        </a:rPr>
                        <a:t>
 It's your day! 🎉 Herzlichen Glückwunsch zum Geburtstag und alles Gute für die Zukunft, Arnd Peiffer!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https://scontent-iad3-1.xx.fbcdn.net/v/t1.0-9/p720x720/160995848_4357056910974520_9101560458623290652_o.jpg?_nc_cat=105&amp;ccb=1-3&amp;_nc_sid=8024bb&amp;_nc_ohc=OsHxxcxh8gMAX9ANSyQ&amp;_nc_ht=scontent-iad3-1.xx&amp;tp=6&amp;oh=a27ca59f509fa97eb60c0f52e63c101c&amp;oe=607EEFB1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8357114"/>
                  </a:ext>
                </a:extLst>
              </a:tr>
            </a:tbl>
          </a:graphicData>
        </a:graphic>
      </p:graphicFrame>
      <p:sp>
        <p:nvSpPr>
          <p:cNvPr id="4" name="Text Placeholder 3">
            <a:extLst>
              <a:ext uri="{FF2B5EF4-FFF2-40B4-BE49-F238E27FC236}">
                <a16:creationId xmlns:a16="http://schemas.microsoft.com/office/drawing/2014/main" id="{17349426-605F-4B0C-84E8-07027A2CE666}"/>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3728186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FD44F-8425-420F-B014-FFF37AC3D898}"/>
              </a:ext>
            </a:extLst>
          </p:cNvPr>
          <p:cNvSpPr>
            <a:spLocks noGrp="1"/>
          </p:cNvSpPr>
          <p:nvPr>
            <p:ph type="title"/>
          </p:nvPr>
        </p:nvSpPr>
        <p:spPr/>
        <p:txBody>
          <a:bodyPr/>
          <a:lstStyle/>
          <a:p>
            <a:r>
              <a:rPr lang="en-US"/>
              <a:t>Facebook Custom Original Own Posts Table | DSV Biathlon - 19 of 26</a:t>
            </a:r>
          </a:p>
        </p:txBody>
      </p:sp>
      <p:graphicFrame>
        <p:nvGraphicFramePr>
          <p:cNvPr id="5" name="Table Placeholder 4">
            <a:extLst>
              <a:ext uri="{FF2B5EF4-FFF2-40B4-BE49-F238E27FC236}">
                <a16:creationId xmlns:a16="http://schemas.microsoft.com/office/drawing/2014/main" id="{7A60A6D8-7E2F-48C3-A1FC-EAABABA944CB}"/>
              </a:ext>
            </a:extLst>
          </p:cNvPr>
          <p:cNvGraphicFramePr>
            <a:graphicFrameLocks noGrp="1"/>
          </p:cNvGraphicFramePr>
          <p:nvPr>
            <p:ph type="tbl" sz="quarter" idx="13"/>
            <p:extLst>
              <p:ext uri="{D42A27DB-BD31-4B8C-83A1-F6EECF244321}">
                <p14:modId xmlns:p14="http://schemas.microsoft.com/office/powerpoint/2010/main" val="3829059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060505610"/>
                    </a:ext>
                  </a:extLst>
                </a:gridCol>
                <a:gridCol w="1152145">
                  <a:extLst>
                    <a:ext uri="{9D8B030D-6E8A-4147-A177-3AD203B41FA5}">
                      <a16:colId xmlns:a16="http://schemas.microsoft.com/office/drawing/2014/main" val="3813970833"/>
                    </a:ext>
                  </a:extLst>
                </a:gridCol>
                <a:gridCol w="246888">
                  <a:extLst>
                    <a:ext uri="{9D8B030D-6E8A-4147-A177-3AD203B41FA5}">
                      <a16:colId xmlns:a16="http://schemas.microsoft.com/office/drawing/2014/main" val="1753383254"/>
                    </a:ext>
                  </a:extLst>
                </a:gridCol>
                <a:gridCol w="246888">
                  <a:extLst>
                    <a:ext uri="{9D8B030D-6E8A-4147-A177-3AD203B41FA5}">
                      <a16:colId xmlns:a16="http://schemas.microsoft.com/office/drawing/2014/main" val="71631511"/>
                    </a:ext>
                  </a:extLst>
                </a:gridCol>
                <a:gridCol w="246888">
                  <a:extLst>
                    <a:ext uri="{9D8B030D-6E8A-4147-A177-3AD203B41FA5}">
                      <a16:colId xmlns:a16="http://schemas.microsoft.com/office/drawing/2014/main" val="2735901134"/>
                    </a:ext>
                  </a:extLst>
                </a:gridCol>
                <a:gridCol w="246888">
                  <a:extLst>
                    <a:ext uri="{9D8B030D-6E8A-4147-A177-3AD203B41FA5}">
                      <a16:colId xmlns:a16="http://schemas.microsoft.com/office/drawing/2014/main" val="3785100796"/>
                    </a:ext>
                  </a:extLst>
                </a:gridCol>
                <a:gridCol w="246888">
                  <a:extLst>
                    <a:ext uri="{9D8B030D-6E8A-4147-A177-3AD203B41FA5}">
                      <a16:colId xmlns:a16="http://schemas.microsoft.com/office/drawing/2014/main" val="2950239286"/>
                    </a:ext>
                  </a:extLst>
                </a:gridCol>
                <a:gridCol w="246888">
                  <a:extLst>
                    <a:ext uri="{9D8B030D-6E8A-4147-A177-3AD203B41FA5}">
                      <a16:colId xmlns:a16="http://schemas.microsoft.com/office/drawing/2014/main" val="3898859282"/>
                    </a:ext>
                  </a:extLst>
                </a:gridCol>
                <a:gridCol w="246888">
                  <a:extLst>
                    <a:ext uri="{9D8B030D-6E8A-4147-A177-3AD203B41FA5}">
                      <a16:colId xmlns:a16="http://schemas.microsoft.com/office/drawing/2014/main" val="605025727"/>
                    </a:ext>
                  </a:extLst>
                </a:gridCol>
                <a:gridCol w="246888">
                  <a:extLst>
                    <a:ext uri="{9D8B030D-6E8A-4147-A177-3AD203B41FA5}">
                      <a16:colId xmlns:a16="http://schemas.microsoft.com/office/drawing/2014/main" val="105877639"/>
                    </a:ext>
                  </a:extLst>
                </a:gridCol>
                <a:gridCol w="246888">
                  <a:extLst>
                    <a:ext uri="{9D8B030D-6E8A-4147-A177-3AD203B41FA5}">
                      <a16:colId xmlns:a16="http://schemas.microsoft.com/office/drawing/2014/main" val="1131634720"/>
                    </a:ext>
                  </a:extLst>
                </a:gridCol>
                <a:gridCol w="246888">
                  <a:extLst>
                    <a:ext uri="{9D8B030D-6E8A-4147-A177-3AD203B41FA5}">
                      <a16:colId xmlns:a16="http://schemas.microsoft.com/office/drawing/2014/main" val="1795761566"/>
                    </a:ext>
                  </a:extLst>
                </a:gridCol>
                <a:gridCol w="246888">
                  <a:extLst>
                    <a:ext uri="{9D8B030D-6E8A-4147-A177-3AD203B41FA5}">
                      <a16:colId xmlns:a16="http://schemas.microsoft.com/office/drawing/2014/main" val="3590686424"/>
                    </a:ext>
                  </a:extLst>
                </a:gridCol>
                <a:gridCol w="246888">
                  <a:extLst>
                    <a:ext uri="{9D8B030D-6E8A-4147-A177-3AD203B41FA5}">
                      <a16:colId xmlns:a16="http://schemas.microsoft.com/office/drawing/2014/main" val="83535153"/>
                    </a:ext>
                  </a:extLst>
                </a:gridCol>
                <a:gridCol w="246888">
                  <a:extLst>
                    <a:ext uri="{9D8B030D-6E8A-4147-A177-3AD203B41FA5}">
                      <a16:colId xmlns:a16="http://schemas.microsoft.com/office/drawing/2014/main" val="2549925127"/>
                    </a:ext>
                  </a:extLst>
                </a:gridCol>
                <a:gridCol w="246888">
                  <a:extLst>
                    <a:ext uri="{9D8B030D-6E8A-4147-A177-3AD203B41FA5}">
                      <a16:colId xmlns:a16="http://schemas.microsoft.com/office/drawing/2014/main" val="3257705791"/>
                    </a:ext>
                  </a:extLst>
                </a:gridCol>
                <a:gridCol w="246888">
                  <a:extLst>
                    <a:ext uri="{9D8B030D-6E8A-4147-A177-3AD203B41FA5}">
                      <a16:colId xmlns:a16="http://schemas.microsoft.com/office/drawing/2014/main" val="828056471"/>
                    </a:ext>
                  </a:extLst>
                </a:gridCol>
                <a:gridCol w="246888">
                  <a:extLst>
                    <a:ext uri="{9D8B030D-6E8A-4147-A177-3AD203B41FA5}">
                      <a16:colId xmlns:a16="http://schemas.microsoft.com/office/drawing/2014/main" val="671605017"/>
                    </a:ext>
                  </a:extLst>
                </a:gridCol>
                <a:gridCol w="246888">
                  <a:extLst>
                    <a:ext uri="{9D8B030D-6E8A-4147-A177-3AD203B41FA5}">
                      <a16:colId xmlns:a16="http://schemas.microsoft.com/office/drawing/2014/main" val="3390474855"/>
                    </a:ext>
                  </a:extLst>
                </a:gridCol>
                <a:gridCol w="246888">
                  <a:extLst>
                    <a:ext uri="{9D8B030D-6E8A-4147-A177-3AD203B41FA5}">
                      <a16:colId xmlns:a16="http://schemas.microsoft.com/office/drawing/2014/main" val="2137253505"/>
                    </a:ext>
                  </a:extLst>
                </a:gridCol>
                <a:gridCol w="246888">
                  <a:extLst>
                    <a:ext uri="{9D8B030D-6E8A-4147-A177-3AD203B41FA5}">
                      <a16:colId xmlns:a16="http://schemas.microsoft.com/office/drawing/2014/main" val="3803572270"/>
                    </a:ext>
                  </a:extLst>
                </a:gridCol>
                <a:gridCol w="246888">
                  <a:extLst>
                    <a:ext uri="{9D8B030D-6E8A-4147-A177-3AD203B41FA5}">
                      <a16:colId xmlns:a16="http://schemas.microsoft.com/office/drawing/2014/main" val="2012569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540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- 2021-03-17 16:27:12</a:t>
                      </a:r>
                      <a:r>
                        <a:rPr kumimoji="0" lang="de-DE" sz="1000" b="0" i="0" u="none" strike="noStrike" kern="1200" cap="none" spc="0" normalizeH="0" baseline="0" noProof="0">
                          <a:ln>
                            <a:noFill/>
                          </a:ln>
                          <a:solidFill>
                            <a:prstClr val="black"/>
                          </a:solidFill>
                          <a:effectLst/>
                          <a:uLnTx/>
                          <a:uFillTx/>
                          <a:latin typeface="+mn-lt"/>
                          <a:ea typeface="+mn-ea"/>
                          <a:cs typeface="+mn-cs"/>
                        </a:rPr>
                        <a:t>
 Over and out! ✋ Ungewöhnlich wie Arnd Peiffers Laufbahn ist auch das Ende. Über die kuriosen Fakten einer besonderen Karriere reflektieren wir in unserem neuen Artikel. Lest euch rein! 👀 #SkiDeutschland 
Zum Artikel: ➡️ https://www.skideutschland.de/normal-ist-nicht-normal-arnd-peiffer-hoert-auf/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Ed2Pt4TjFW5wkX&amp;w=720&amp;h=720&amp;url=https%3A%2F%2Fwww.skideutschland.de%2Fwp-content%2Fuploads%2F2021%2F03%2F2021-skideutschland-biathlon-arnd-peiffer-titel.jpg&amp;cfs=1&amp;_nc_cb=1&amp;ccb=3-4&amp;_nc_hash=AQGeh1CI9qy4TN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87430785"/>
                  </a:ext>
                </a:extLst>
              </a:tr>
            </a:tbl>
          </a:graphicData>
        </a:graphic>
      </p:graphicFrame>
      <p:sp>
        <p:nvSpPr>
          <p:cNvPr id="4" name="Text Placeholder 3">
            <a:extLst>
              <a:ext uri="{FF2B5EF4-FFF2-40B4-BE49-F238E27FC236}">
                <a16:creationId xmlns:a16="http://schemas.microsoft.com/office/drawing/2014/main" id="{551970F9-2A4D-429E-8E5F-034762EBCB2F}"/>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2273899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58C9-25DB-48D8-8B10-46F42F749B9B}"/>
              </a:ext>
            </a:extLst>
          </p:cNvPr>
          <p:cNvSpPr>
            <a:spLocks noGrp="1"/>
          </p:cNvSpPr>
          <p:nvPr>
            <p:ph type="title"/>
          </p:nvPr>
        </p:nvSpPr>
        <p:spPr/>
        <p:txBody>
          <a:bodyPr/>
          <a:lstStyle/>
          <a:p>
            <a:r>
              <a:rPr lang="en-US"/>
              <a:t>Facebook Custom Original Own Posts Table | DSV Biathlon - 20 of 26</a:t>
            </a:r>
          </a:p>
        </p:txBody>
      </p:sp>
      <p:graphicFrame>
        <p:nvGraphicFramePr>
          <p:cNvPr id="5" name="Table Placeholder 4">
            <a:extLst>
              <a:ext uri="{FF2B5EF4-FFF2-40B4-BE49-F238E27FC236}">
                <a16:creationId xmlns:a16="http://schemas.microsoft.com/office/drawing/2014/main" id="{59F392FF-14D4-443D-B237-C2BA91CB95C3}"/>
              </a:ext>
            </a:extLst>
          </p:cNvPr>
          <p:cNvGraphicFramePr>
            <a:graphicFrameLocks noGrp="1"/>
          </p:cNvGraphicFramePr>
          <p:nvPr>
            <p:ph type="tbl" sz="quarter" idx="13"/>
            <p:extLst>
              <p:ext uri="{D42A27DB-BD31-4B8C-83A1-F6EECF244321}">
                <p14:modId xmlns:p14="http://schemas.microsoft.com/office/powerpoint/2010/main" val="662656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83884437"/>
                    </a:ext>
                  </a:extLst>
                </a:gridCol>
                <a:gridCol w="1152145">
                  <a:extLst>
                    <a:ext uri="{9D8B030D-6E8A-4147-A177-3AD203B41FA5}">
                      <a16:colId xmlns:a16="http://schemas.microsoft.com/office/drawing/2014/main" val="2836842992"/>
                    </a:ext>
                  </a:extLst>
                </a:gridCol>
                <a:gridCol w="246888">
                  <a:extLst>
                    <a:ext uri="{9D8B030D-6E8A-4147-A177-3AD203B41FA5}">
                      <a16:colId xmlns:a16="http://schemas.microsoft.com/office/drawing/2014/main" val="214699381"/>
                    </a:ext>
                  </a:extLst>
                </a:gridCol>
                <a:gridCol w="246888">
                  <a:extLst>
                    <a:ext uri="{9D8B030D-6E8A-4147-A177-3AD203B41FA5}">
                      <a16:colId xmlns:a16="http://schemas.microsoft.com/office/drawing/2014/main" val="416319108"/>
                    </a:ext>
                  </a:extLst>
                </a:gridCol>
                <a:gridCol w="246888">
                  <a:extLst>
                    <a:ext uri="{9D8B030D-6E8A-4147-A177-3AD203B41FA5}">
                      <a16:colId xmlns:a16="http://schemas.microsoft.com/office/drawing/2014/main" val="1939358451"/>
                    </a:ext>
                  </a:extLst>
                </a:gridCol>
                <a:gridCol w="246888">
                  <a:extLst>
                    <a:ext uri="{9D8B030D-6E8A-4147-A177-3AD203B41FA5}">
                      <a16:colId xmlns:a16="http://schemas.microsoft.com/office/drawing/2014/main" val="1660664768"/>
                    </a:ext>
                  </a:extLst>
                </a:gridCol>
                <a:gridCol w="246888">
                  <a:extLst>
                    <a:ext uri="{9D8B030D-6E8A-4147-A177-3AD203B41FA5}">
                      <a16:colId xmlns:a16="http://schemas.microsoft.com/office/drawing/2014/main" val="2698573498"/>
                    </a:ext>
                  </a:extLst>
                </a:gridCol>
                <a:gridCol w="246888">
                  <a:extLst>
                    <a:ext uri="{9D8B030D-6E8A-4147-A177-3AD203B41FA5}">
                      <a16:colId xmlns:a16="http://schemas.microsoft.com/office/drawing/2014/main" val="1073792164"/>
                    </a:ext>
                  </a:extLst>
                </a:gridCol>
                <a:gridCol w="246888">
                  <a:extLst>
                    <a:ext uri="{9D8B030D-6E8A-4147-A177-3AD203B41FA5}">
                      <a16:colId xmlns:a16="http://schemas.microsoft.com/office/drawing/2014/main" val="1629505054"/>
                    </a:ext>
                  </a:extLst>
                </a:gridCol>
                <a:gridCol w="246888">
                  <a:extLst>
                    <a:ext uri="{9D8B030D-6E8A-4147-A177-3AD203B41FA5}">
                      <a16:colId xmlns:a16="http://schemas.microsoft.com/office/drawing/2014/main" val="830032516"/>
                    </a:ext>
                  </a:extLst>
                </a:gridCol>
                <a:gridCol w="246888">
                  <a:extLst>
                    <a:ext uri="{9D8B030D-6E8A-4147-A177-3AD203B41FA5}">
                      <a16:colId xmlns:a16="http://schemas.microsoft.com/office/drawing/2014/main" val="3841617659"/>
                    </a:ext>
                  </a:extLst>
                </a:gridCol>
                <a:gridCol w="246888">
                  <a:extLst>
                    <a:ext uri="{9D8B030D-6E8A-4147-A177-3AD203B41FA5}">
                      <a16:colId xmlns:a16="http://schemas.microsoft.com/office/drawing/2014/main" val="1776948770"/>
                    </a:ext>
                  </a:extLst>
                </a:gridCol>
                <a:gridCol w="246888">
                  <a:extLst>
                    <a:ext uri="{9D8B030D-6E8A-4147-A177-3AD203B41FA5}">
                      <a16:colId xmlns:a16="http://schemas.microsoft.com/office/drawing/2014/main" val="2977607633"/>
                    </a:ext>
                  </a:extLst>
                </a:gridCol>
                <a:gridCol w="246888">
                  <a:extLst>
                    <a:ext uri="{9D8B030D-6E8A-4147-A177-3AD203B41FA5}">
                      <a16:colId xmlns:a16="http://schemas.microsoft.com/office/drawing/2014/main" val="355750938"/>
                    </a:ext>
                  </a:extLst>
                </a:gridCol>
                <a:gridCol w="246888">
                  <a:extLst>
                    <a:ext uri="{9D8B030D-6E8A-4147-A177-3AD203B41FA5}">
                      <a16:colId xmlns:a16="http://schemas.microsoft.com/office/drawing/2014/main" val="3690858567"/>
                    </a:ext>
                  </a:extLst>
                </a:gridCol>
                <a:gridCol w="246888">
                  <a:extLst>
                    <a:ext uri="{9D8B030D-6E8A-4147-A177-3AD203B41FA5}">
                      <a16:colId xmlns:a16="http://schemas.microsoft.com/office/drawing/2014/main" val="1041534134"/>
                    </a:ext>
                  </a:extLst>
                </a:gridCol>
                <a:gridCol w="246888">
                  <a:extLst>
                    <a:ext uri="{9D8B030D-6E8A-4147-A177-3AD203B41FA5}">
                      <a16:colId xmlns:a16="http://schemas.microsoft.com/office/drawing/2014/main" val="3340493738"/>
                    </a:ext>
                  </a:extLst>
                </a:gridCol>
                <a:gridCol w="246888">
                  <a:extLst>
                    <a:ext uri="{9D8B030D-6E8A-4147-A177-3AD203B41FA5}">
                      <a16:colId xmlns:a16="http://schemas.microsoft.com/office/drawing/2014/main" val="2972531036"/>
                    </a:ext>
                  </a:extLst>
                </a:gridCol>
                <a:gridCol w="246888">
                  <a:extLst>
                    <a:ext uri="{9D8B030D-6E8A-4147-A177-3AD203B41FA5}">
                      <a16:colId xmlns:a16="http://schemas.microsoft.com/office/drawing/2014/main" val="3046787819"/>
                    </a:ext>
                  </a:extLst>
                </a:gridCol>
                <a:gridCol w="246888">
                  <a:extLst>
                    <a:ext uri="{9D8B030D-6E8A-4147-A177-3AD203B41FA5}">
                      <a16:colId xmlns:a16="http://schemas.microsoft.com/office/drawing/2014/main" val="690684887"/>
                    </a:ext>
                  </a:extLst>
                </a:gridCol>
                <a:gridCol w="246888">
                  <a:extLst>
                    <a:ext uri="{9D8B030D-6E8A-4147-A177-3AD203B41FA5}">
                      <a16:colId xmlns:a16="http://schemas.microsoft.com/office/drawing/2014/main" val="2162768123"/>
                    </a:ext>
                  </a:extLst>
                </a:gridCol>
                <a:gridCol w="246888">
                  <a:extLst>
                    <a:ext uri="{9D8B030D-6E8A-4147-A177-3AD203B41FA5}">
                      <a16:colId xmlns:a16="http://schemas.microsoft.com/office/drawing/2014/main" val="914928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878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- 2021-03-17 10:39:04</a:t>
                      </a:r>
                      <a:r>
                        <a:rPr kumimoji="0" lang="en-US" sz="1000" b="0" i="0" u="none" strike="noStrike" kern="1200" cap="none" spc="0" normalizeH="0" baseline="0" noProof="0">
                          <a:ln>
                            <a:noFill/>
                          </a:ln>
                          <a:solidFill>
                            <a:prstClr val="black"/>
                          </a:solidFill>
                          <a:effectLst/>
                          <a:uLnTx/>
                          <a:uFillTx/>
                          <a:latin typeface="+mn-lt"/>
                          <a:ea typeface="+mn-ea"/>
                          <a:cs typeface="+mn-cs"/>
                        </a:rPr>
                        <a:t>
 For one final time this year… 🥁 Das ist unser Kader für das Saisonfinale in Östersund. 👇 #SkiDeutschland #DKBKadermitPerspektive DKB - Deutsche Kreditbank 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161887813_4363159127030965_7347324511739886856_o.jpg?_nc_cat=101&amp;ccb=1-3&amp;_nc_sid=8024bb&amp;_nc_ohc=KleKWdv6UlsAX_yCmTe&amp;_nc_ht=scontent-iad3-1.xx&amp;tp=6&amp;reslog=d&amp;oh=377cfc7ea9c388b72aa3f61c5ea96efa&amp;oe=607FB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0625192"/>
                  </a:ext>
                </a:extLst>
              </a:tr>
            </a:tbl>
          </a:graphicData>
        </a:graphic>
      </p:graphicFrame>
      <p:sp>
        <p:nvSpPr>
          <p:cNvPr id="4" name="Text Placeholder 3">
            <a:extLst>
              <a:ext uri="{FF2B5EF4-FFF2-40B4-BE49-F238E27FC236}">
                <a16:creationId xmlns:a16="http://schemas.microsoft.com/office/drawing/2014/main" id="{18BBD665-282A-4931-B7A8-D57F40BB1007}"/>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2738588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D027F-B06D-42A8-B07D-F141F89BF901}"/>
              </a:ext>
            </a:extLst>
          </p:cNvPr>
          <p:cNvSpPr>
            <a:spLocks noGrp="1"/>
          </p:cNvSpPr>
          <p:nvPr>
            <p:ph type="title"/>
          </p:nvPr>
        </p:nvSpPr>
        <p:spPr/>
        <p:txBody>
          <a:bodyPr/>
          <a:lstStyle/>
          <a:p>
            <a:r>
              <a:rPr lang="en-US"/>
              <a:t>Facebook Custom Original Own Posts Table | DSV Biathlon - 21 of 26</a:t>
            </a:r>
          </a:p>
        </p:txBody>
      </p:sp>
      <p:graphicFrame>
        <p:nvGraphicFramePr>
          <p:cNvPr id="5" name="Table Placeholder 4">
            <a:extLst>
              <a:ext uri="{FF2B5EF4-FFF2-40B4-BE49-F238E27FC236}">
                <a16:creationId xmlns:a16="http://schemas.microsoft.com/office/drawing/2014/main" id="{BDE59D7D-68E8-4084-BC8C-8E26053097B3}"/>
              </a:ext>
            </a:extLst>
          </p:cNvPr>
          <p:cNvGraphicFramePr>
            <a:graphicFrameLocks noGrp="1"/>
          </p:cNvGraphicFramePr>
          <p:nvPr>
            <p:ph type="tbl" sz="quarter" idx="13"/>
            <p:extLst>
              <p:ext uri="{D42A27DB-BD31-4B8C-83A1-F6EECF244321}">
                <p14:modId xmlns:p14="http://schemas.microsoft.com/office/powerpoint/2010/main" val="2165139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584935577"/>
                    </a:ext>
                  </a:extLst>
                </a:gridCol>
                <a:gridCol w="1152145">
                  <a:extLst>
                    <a:ext uri="{9D8B030D-6E8A-4147-A177-3AD203B41FA5}">
                      <a16:colId xmlns:a16="http://schemas.microsoft.com/office/drawing/2014/main" val="3289800785"/>
                    </a:ext>
                  </a:extLst>
                </a:gridCol>
                <a:gridCol w="246888">
                  <a:extLst>
                    <a:ext uri="{9D8B030D-6E8A-4147-A177-3AD203B41FA5}">
                      <a16:colId xmlns:a16="http://schemas.microsoft.com/office/drawing/2014/main" val="746278098"/>
                    </a:ext>
                  </a:extLst>
                </a:gridCol>
                <a:gridCol w="246888">
                  <a:extLst>
                    <a:ext uri="{9D8B030D-6E8A-4147-A177-3AD203B41FA5}">
                      <a16:colId xmlns:a16="http://schemas.microsoft.com/office/drawing/2014/main" val="1499085984"/>
                    </a:ext>
                  </a:extLst>
                </a:gridCol>
                <a:gridCol w="246888">
                  <a:extLst>
                    <a:ext uri="{9D8B030D-6E8A-4147-A177-3AD203B41FA5}">
                      <a16:colId xmlns:a16="http://schemas.microsoft.com/office/drawing/2014/main" val="1594656432"/>
                    </a:ext>
                  </a:extLst>
                </a:gridCol>
                <a:gridCol w="246888">
                  <a:extLst>
                    <a:ext uri="{9D8B030D-6E8A-4147-A177-3AD203B41FA5}">
                      <a16:colId xmlns:a16="http://schemas.microsoft.com/office/drawing/2014/main" val="3427788846"/>
                    </a:ext>
                  </a:extLst>
                </a:gridCol>
                <a:gridCol w="246888">
                  <a:extLst>
                    <a:ext uri="{9D8B030D-6E8A-4147-A177-3AD203B41FA5}">
                      <a16:colId xmlns:a16="http://schemas.microsoft.com/office/drawing/2014/main" val="1129925690"/>
                    </a:ext>
                  </a:extLst>
                </a:gridCol>
                <a:gridCol w="246888">
                  <a:extLst>
                    <a:ext uri="{9D8B030D-6E8A-4147-A177-3AD203B41FA5}">
                      <a16:colId xmlns:a16="http://schemas.microsoft.com/office/drawing/2014/main" val="3949858490"/>
                    </a:ext>
                  </a:extLst>
                </a:gridCol>
                <a:gridCol w="246888">
                  <a:extLst>
                    <a:ext uri="{9D8B030D-6E8A-4147-A177-3AD203B41FA5}">
                      <a16:colId xmlns:a16="http://schemas.microsoft.com/office/drawing/2014/main" val="628769858"/>
                    </a:ext>
                  </a:extLst>
                </a:gridCol>
                <a:gridCol w="246888">
                  <a:extLst>
                    <a:ext uri="{9D8B030D-6E8A-4147-A177-3AD203B41FA5}">
                      <a16:colId xmlns:a16="http://schemas.microsoft.com/office/drawing/2014/main" val="3374646224"/>
                    </a:ext>
                  </a:extLst>
                </a:gridCol>
                <a:gridCol w="246888">
                  <a:extLst>
                    <a:ext uri="{9D8B030D-6E8A-4147-A177-3AD203B41FA5}">
                      <a16:colId xmlns:a16="http://schemas.microsoft.com/office/drawing/2014/main" val="2366759303"/>
                    </a:ext>
                  </a:extLst>
                </a:gridCol>
                <a:gridCol w="246888">
                  <a:extLst>
                    <a:ext uri="{9D8B030D-6E8A-4147-A177-3AD203B41FA5}">
                      <a16:colId xmlns:a16="http://schemas.microsoft.com/office/drawing/2014/main" val="640823605"/>
                    </a:ext>
                  </a:extLst>
                </a:gridCol>
                <a:gridCol w="246888">
                  <a:extLst>
                    <a:ext uri="{9D8B030D-6E8A-4147-A177-3AD203B41FA5}">
                      <a16:colId xmlns:a16="http://schemas.microsoft.com/office/drawing/2014/main" val="4023458692"/>
                    </a:ext>
                  </a:extLst>
                </a:gridCol>
                <a:gridCol w="246888">
                  <a:extLst>
                    <a:ext uri="{9D8B030D-6E8A-4147-A177-3AD203B41FA5}">
                      <a16:colId xmlns:a16="http://schemas.microsoft.com/office/drawing/2014/main" val="2477098228"/>
                    </a:ext>
                  </a:extLst>
                </a:gridCol>
                <a:gridCol w="246888">
                  <a:extLst>
                    <a:ext uri="{9D8B030D-6E8A-4147-A177-3AD203B41FA5}">
                      <a16:colId xmlns:a16="http://schemas.microsoft.com/office/drawing/2014/main" val="2974618757"/>
                    </a:ext>
                  </a:extLst>
                </a:gridCol>
                <a:gridCol w="246888">
                  <a:extLst>
                    <a:ext uri="{9D8B030D-6E8A-4147-A177-3AD203B41FA5}">
                      <a16:colId xmlns:a16="http://schemas.microsoft.com/office/drawing/2014/main" val="3639702542"/>
                    </a:ext>
                  </a:extLst>
                </a:gridCol>
                <a:gridCol w="246888">
                  <a:extLst>
                    <a:ext uri="{9D8B030D-6E8A-4147-A177-3AD203B41FA5}">
                      <a16:colId xmlns:a16="http://schemas.microsoft.com/office/drawing/2014/main" val="3429999156"/>
                    </a:ext>
                  </a:extLst>
                </a:gridCol>
                <a:gridCol w="246888">
                  <a:extLst>
                    <a:ext uri="{9D8B030D-6E8A-4147-A177-3AD203B41FA5}">
                      <a16:colId xmlns:a16="http://schemas.microsoft.com/office/drawing/2014/main" val="2456076808"/>
                    </a:ext>
                  </a:extLst>
                </a:gridCol>
                <a:gridCol w="246888">
                  <a:extLst>
                    <a:ext uri="{9D8B030D-6E8A-4147-A177-3AD203B41FA5}">
                      <a16:colId xmlns:a16="http://schemas.microsoft.com/office/drawing/2014/main" val="1803936370"/>
                    </a:ext>
                  </a:extLst>
                </a:gridCol>
                <a:gridCol w="246888">
                  <a:extLst>
                    <a:ext uri="{9D8B030D-6E8A-4147-A177-3AD203B41FA5}">
                      <a16:colId xmlns:a16="http://schemas.microsoft.com/office/drawing/2014/main" val="3527108709"/>
                    </a:ext>
                  </a:extLst>
                </a:gridCol>
                <a:gridCol w="246888">
                  <a:extLst>
                    <a:ext uri="{9D8B030D-6E8A-4147-A177-3AD203B41FA5}">
                      <a16:colId xmlns:a16="http://schemas.microsoft.com/office/drawing/2014/main" val="358460977"/>
                    </a:ext>
                  </a:extLst>
                </a:gridCol>
                <a:gridCol w="246888">
                  <a:extLst>
                    <a:ext uri="{9D8B030D-6E8A-4147-A177-3AD203B41FA5}">
                      <a16:colId xmlns:a16="http://schemas.microsoft.com/office/drawing/2014/main" val="2046278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3707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- 2021-03-17 10:19:10</a:t>
                      </a:r>
                      <a:r>
                        <a:rPr kumimoji="0" lang="en-US" sz="1000" b="0" i="0" u="none" strike="noStrike" kern="1200" cap="none" spc="0" normalizeH="0" baseline="0" noProof="0">
                          <a:ln>
                            <a:noFill/>
                          </a:ln>
                          <a:solidFill>
                            <a:prstClr val="black"/>
                          </a:solidFill>
                          <a:effectLst/>
                          <a:uLnTx/>
                          <a:uFillTx/>
                          <a:latin typeface="+mn-lt"/>
                          <a:ea typeface="+mn-ea"/>
                          <a:cs typeface="+mn-cs"/>
                        </a:rPr>
                        <a:t>
 The young guns are back! 💥 Nach einem erfolgreichen Finale im IBU-Cup stoßen neben Anna Weidel auch Marion Deigentesch - Biathlon, Juliane Frühwirt und Vanessa Voigt aus dem #DKBKadermitPerspektive zum Weltcup-Team. Auf geht's, Mädels! 🚀 #SkiDeutschland DKB - Deutsche Kreditbank 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161675460_4363084243705120_8420215682036535012_o.jpg?_nc_cat=103&amp;ccb=1-3&amp;_nc_sid=8024bb&amp;_nc_ohc=mdfSjJiSwkYAX8vHwyT&amp;_nc_ht=scontent-iad3-1.xx&amp;tp=6&amp;reslog=d&amp;oh=b2e3ec746d73df5bd6e9076907dd0361&amp;oe=60801254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0621640"/>
                  </a:ext>
                </a:extLst>
              </a:tr>
            </a:tbl>
          </a:graphicData>
        </a:graphic>
      </p:graphicFrame>
      <p:sp>
        <p:nvSpPr>
          <p:cNvPr id="4" name="Text Placeholder 3">
            <a:extLst>
              <a:ext uri="{FF2B5EF4-FFF2-40B4-BE49-F238E27FC236}">
                <a16:creationId xmlns:a16="http://schemas.microsoft.com/office/drawing/2014/main" id="{9AA43650-3E17-474B-9682-1474CE9844D9}"/>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289274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26300-D573-4315-BFC3-840223878423}"/>
              </a:ext>
            </a:extLst>
          </p:cNvPr>
          <p:cNvSpPr>
            <a:spLocks noGrp="1"/>
          </p:cNvSpPr>
          <p:nvPr>
            <p:ph type="title"/>
          </p:nvPr>
        </p:nvSpPr>
        <p:spPr/>
        <p:txBody>
          <a:bodyPr/>
          <a:lstStyle/>
          <a:p>
            <a:r>
              <a:rPr lang="en-US"/>
              <a:t>Facebook Custom Original Own Posts Table | DSV Biathlon - 22 of 26</a:t>
            </a:r>
          </a:p>
        </p:txBody>
      </p:sp>
      <p:graphicFrame>
        <p:nvGraphicFramePr>
          <p:cNvPr id="5" name="Table Placeholder 4">
            <a:extLst>
              <a:ext uri="{FF2B5EF4-FFF2-40B4-BE49-F238E27FC236}">
                <a16:creationId xmlns:a16="http://schemas.microsoft.com/office/drawing/2014/main" id="{012281CC-8C18-4CC5-A4BF-A26914BEDC52}"/>
              </a:ext>
            </a:extLst>
          </p:cNvPr>
          <p:cNvGraphicFramePr>
            <a:graphicFrameLocks noGrp="1"/>
          </p:cNvGraphicFramePr>
          <p:nvPr>
            <p:ph type="tbl" sz="quarter" idx="13"/>
            <p:extLst>
              <p:ext uri="{D42A27DB-BD31-4B8C-83A1-F6EECF244321}">
                <p14:modId xmlns:p14="http://schemas.microsoft.com/office/powerpoint/2010/main" val="1250455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010547810"/>
                    </a:ext>
                  </a:extLst>
                </a:gridCol>
                <a:gridCol w="1152145">
                  <a:extLst>
                    <a:ext uri="{9D8B030D-6E8A-4147-A177-3AD203B41FA5}">
                      <a16:colId xmlns:a16="http://schemas.microsoft.com/office/drawing/2014/main" val="1224296069"/>
                    </a:ext>
                  </a:extLst>
                </a:gridCol>
                <a:gridCol w="246888">
                  <a:extLst>
                    <a:ext uri="{9D8B030D-6E8A-4147-A177-3AD203B41FA5}">
                      <a16:colId xmlns:a16="http://schemas.microsoft.com/office/drawing/2014/main" val="745595217"/>
                    </a:ext>
                  </a:extLst>
                </a:gridCol>
                <a:gridCol w="246888">
                  <a:extLst>
                    <a:ext uri="{9D8B030D-6E8A-4147-A177-3AD203B41FA5}">
                      <a16:colId xmlns:a16="http://schemas.microsoft.com/office/drawing/2014/main" val="85432923"/>
                    </a:ext>
                  </a:extLst>
                </a:gridCol>
                <a:gridCol w="246888">
                  <a:extLst>
                    <a:ext uri="{9D8B030D-6E8A-4147-A177-3AD203B41FA5}">
                      <a16:colId xmlns:a16="http://schemas.microsoft.com/office/drawing/2014/main" val="2677464630"/>
                    </a:ext>
                  </a:extLst>
                </a:gridCol>
                <a:gridCol w="246888">
                  <a:extLst>
                    <a:ext uri="{9D8B030D-6E8A-4147-A177-3AD203B41FA5}">
                      <a16:colId xmlns:a16="http://schemas.microsoft.com/office/drawing/2014/main" val="3733878710"/>
                    </a:ext>
                  </a:extLst>
                </a:gridCol>
                <a:gridCol w="246888">
                  <a:extLst>
                    <a:ext uri="{9D8B030D-6E8A-4147-A177-3AD203B41FA5}">
                      <a16:colId xmlns:a16="http://schemas.microsoft.com/office/drawing/2014/main" val="2697645735"/>
                    </a:ext>
                  </a:extLst>
                </a:gridCol>
                <a:gridCol w="246888">
                  <a:extLst>
                    <a:ext uri="{9D8B030D-6E8A-4147-A177-3AD203B41FA5}">
                      <a16:colId xmlns:a16="http://schemas.microsoft.com/office/drawing/2014/main" val="3837762024"/>
                    </a:ext>
                  </a:extLst>
                </a:gridCol>
                <a:gridCol w="246888">
                  <a:extLst>
                    <a:ext uri="{9D8B030D-6E8A-4147-A177-3AD203B41FA5}">
                      <a16:colId xmlns:a16="http://schemas.microsoft.com/office/drawing/2014/main" val="2235439637"/>
                    </a:ext>
                  </a:extLst>
                </a:gridCol>
                <a:gridCol w="246888">
                  <a:extLst>
                    <a:ext uri="{9D8B030D-6E8A-4147-A177-3AD203B41FA5}">
                      <a16:colId xmlns:a16="http://schemas.microsoft.com/office/drawing/2014/main" val="3749330104"/>
                    </a:ext>
                  </a:extLst>
                </a:gridCol>
                <a:gridCol w="246888">
                  <a:extLst>
                    <a:ext uri="{9D8B030D-6E8A-4147-A177-3AD203B41FA5}">
                      <a16:colId xmlns:a16="http://schemas.microsoft.com/office/drawing/2014/main" val="1341301483"/>
                    </a:ext>
                  </a:extLst>
                </a:gridCol>
                <a:gridCol w="246888">
                  <a:extLst>
                    <a:ext uri="{9D8B030D-6E8A-4147-A177-3AD203B41FA5}">
                      <a16:colId xmlns:a16="http://schemas.microsoft.com/office/drawing/2014/main" val="850648755"/>
                    </a:ext>
                  </a:extLst>
                </a:gridCol>
                <a:gridCol w="246888">
                  <a:extLst>
                    <a:ext uri="{9D8B030D-6E8A-4147-A177-3AD203B41FA5}">
                      <a16:colId xmlns:a16="http://schemas.microsoft.com/office/drawing/2014/main" val="2515117421"/>
                    </a:ext>
                  </a:extLst>
                </a:gridCol>
                <a:gridCol w="246888">
                  <a:extLst>
                    <a:ext uri="{9D8B030D-6E8A-4147-A177-3AD203B41FA5}">
                      <a16:colId xmlns:a16="http://schemas.microsoft.com/office/drawing/2014/main" val="2038196537"/>
                    </a:ext>
                  </a:extLst>
                </a:gridCol>
                <a:gridCol w="246888">
                  <a:extLst>
                    <a:ext uri="{9D8B030D-6E8A-4147-A177-3AD203B41FA5}">
                      <a16:colId xmlns:a16="http://schemas.microsoft.com/office/drawing/2014/main" val="3582817822"/>
                    </a:ext>
                  </a:extLst>
                </a:gridCol>
                <a:gridCol w="246888">
                  <a:extLst>
                    <a:ext uri="{9D8B030D-6E8A-4147-A177-3AD203B41FA5}">
                      <a16:colId xmlns:a16="http://schemas.microsoft.com/office/drawing/2014/main" val="1148580775"/>
                    </a:ext>
                  </a:extLst>
                </a:gridCol>
                <a:gridCol w="246888">
                  <a:extLst>
                    <a:ext uri="{9D8B030D-6E8A-4147-A177-3AD203B41FA5}">
                      <a16:colId xmlns:a16="http://schemas.microsoft.com/office/drawing/2014/main" val="3634787663"/>
                    </a:ext>
                  </a:extLst>
                </a:gridCol>
                <a:gridCol w="246888">
                  <a:extLst>
                    <a:ext uri="{9D8B030D-6E8A-4147-A177-3AD203B41FA5}">
                      <a16:colId xmlns:a16="http://schemas.microsoft.com/office/drawing/2014/main" val="632376809"/>
                    </a:ext>
                  </a:extLst>
                </a:gridCol>
                <a:gridCol w="246888">
                  <a:extLst>
                    <a:ext uri="{9D8B030D-6E8A-4147-A177-3AD203B41FA5}">
                      <a16:colId xmlns:a16="http://schemas.microsoft.com/office/drawing/2014/main" val="496451728"/>
                    </a:ext>
                  </a:extLst>
                </a:gridCol>
                <a:gridCol w="246888">
                  <a:extLst>
                    <a:ext uri="{9D8B030D-6E8A-4147-A177-3AD203B41FA5}">
                      <a16:colId xmlns:a16="http://schemas.microsoft.com/office/drawing/2014/main" val="3762930786"/>
                    </a:ext>
                  </a:extLst>
                </a:gridCol>
                <a:gridCol w="246888">
                  <a:extLst>
                    <a:ext uri="{9D8B030D-6E8A-4147-A177-3AD203B41FA5}">
                      <a16:colId xmlns:a16="http://schemas.microsoft.com/office/drawing/2014/main" val="3959177691"/>
                    </a:ext>
                  </a:extLst>
                </a:gridCol>
                <a:gridCol w="246888">
                  <a:extLst>
                    <a:ext uri="{9D8B030D-6E8A-4147-A177-3AD203B41FA5}">
                      <a16:colId xmlns:a16="http://schemas.microsoft.com/office/drawing/2014/main" val="4216007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373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- 2021-03-16 17:31:00</a:t>
                      </a:r>
                      <a:r>
                        <a:rPr kumimoji="0" lang="de-DE" sz="1000" b="0" i="0" u="none" strike="noStrike" kern="1200" cap="none" spc="0" normalizeH="0" baseline="0" noProof="0">
                          <a:ln>
                            <a:noFill/>
                          </a:ln>
                          <a:solidFill>
                            <a:prstClr val="black"/>
                          </a:solidFill>
                          <a:effectLst/>
                          <a:uLnTx/>
                          <a:uFillTx/>
                          <a:latin typeface="+mn-lt"/>
                          <a:ea typeface="+mn-ea"/>
                          <a:cs typeface="+mn-cs"/>
                        </a:rPr>
                        <a:t>
 Up and down and up… 📈 Hoch soll er leben, denn Florian Hollandt hat heute Geburtstag. Als Biathlet weiß Flo aber auch, was es heißt, sich aus Tälern wieder herauszuarbeiten. Im DKB Kader mit Perspektive sammelt er wichtige Erfahrungen – und bespricht seine Höhen und Tiefen regelmäßig mit seinem Mentor Erik Lesser. Worüber die beiden sich austauschen? Schaut ins Video! 👇⏯  #SkiDeutschland #DKBKaderMitPerspektive #geldverbesserer #DasKannBank DKB - Deutsche Kreditbank 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158786665_193587365503253_4568779404557687602_n.jpg?_nc_cat=104&amp;ccb=1-3&amp;_nc_sid=ad6a45&amp;_nc_ohc=EQev7Lvl-SYAX-XypZc&amp;_nc_ht=scontent-iad3-1.xx&amp;tp=7&amp;reslog=d&amp;oh=1711586c08608e57632f5e97a994f9c3&amp;oe=607EBA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13531657"/>
                  </a:ext>
                </a:extLst>
              </a:tr>
            </a:tbl>
          </a:graphicData>
        </a:graphic>
      </p:graphicFrame>
      <p:sp>
        <p:nvSpPr>
          <p:cNvPr id="4" name="Text Placeholder 3">
            <a:extLst>
              <a:ext uri="{FF2B5EF4-FFF2-40B4-BE49-F238E27FC236}">
                <a16:creationId xmlns:a16="http://schemas.microsoft.com/office/drawing/2014/main" id="{B057A80F-8652-413A-A035-91870219FF9C}"/>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3892929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268D0-95A3-435F-9477-4A5D799D2D10}"/>
              </a:ext>
            </a:extLst>
          </p:cNvPr>
          <p:cNvSpPr>
            <a:spLocks noGrp="1"/>
          </p:cNvSpPr>
          <p:nvPr>
            <p:ph type="title"/>
          </p:nvPr>
        </p:nvSpPr>
        <p:spPr/>
        <p:txBody>
          <a:bodyPr/>
          <a:lstStyle/>
          <a:p>
            <a:r>
              <a:rPr lang="en-US"/>
              <a:t>Facebook Custom Original Own Posts Table | DSV Biathlon - 23 of 26</a:t>
            </a:r>
          </a:p>
        </p:txBody>
      </p:sp>
      <p:graphicFrame>
        <p:nvGraphicFramePr>
          <p:cNvPr id="5" name="Table Placeholder 4">
            <a:extLst>
              <a:ext uri="{FF2B5EF4-FFF2-40B4-BE49-F238E27FC236}">
                <a16:creationId xmlns:a16="http://schemas.microsoft.com/office/drawing/2014/main" id="{A3663F46-390E-48E3-A6EC-32044B609E32}"/>
              </a:ext>
            </a:extLst>
          </p:cNvPr>
          <p:cNvGraphicFramePr>
            <a:graphicFrameLocks noGrp="1"/>
          </p:cNvGraphicFramePr>
          <p:nvPr>
            <p:ph type="tbl" sz="quarter" idx="13"/>
            <p:extLst>
              <p:ext uri="{D42A27DB-BD31-4B8C-83A1-F6EECF244321}">
                <p14:modId xmlns:p14="http://schemas.microsoft.com/office/powerpoint/2010/main" val="375408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567705310"/>
                    </a:ext>
                  </a:extLst>
                </a:gridCol>
                <a:gridCol w="1152145">
                  <a:extLst>
                    <a:ext uri="{9D8B030D-6E8A-4147-A177-3AD203B41FA5}">
                      <a16:colId xmlns:a16="http://schemas.microsoft.com/office/drawing/2014/main" val="512867599"/>
                    </a:ext>
                  </a:extLst>
                </a:gridCol>
                <a:gridCol w="246888">
                  <a:extLst>
                    <a:ext uri="{9D8B030D-6E8A-4147-A177-3AD203B41FA5}">
                      <a16:colId xmlns:a16="http://schemas.microsoft.com/office/drawing/2014/main" val="1678002976"/>
                    </a:ext>
                  </a:extLst>
                </a:gridCol>
                <a:gridCol w="246888">
                  <a:extLst>
                    <a:ext uri="{9D8B030D-6E8A-4147-A177-3AD203B41FA5}">
                      <a16:colId xmlns:a16="http://schemas.microsoft.com/office/drawing/2014/main" val="2310303258"/>
                    </a:ext>
                  </a:extLst>
                </a:gridCol>
                <a:gridCol w="246888">
                  <a:extLst>
                    <a:ext uri="{9D8B030D-6E8A-4147-A177-3AD203B41FA5}">
                      <a16:colId xmlns:a16="http://schemas.microsoft.com/office/drawing/2014/main" val="2142050238"/>
                    </a:ext>
                  </a:extLst>
                </a:gridCol>
                <a:gridCol w="246888">
                  <a:extLst>
                    <a:ext uri="{9D8B030D-6E8A-4147-A177-3AD203B41FA5}">
                      <a16:colId xmlns:a16="http://schemas.microsoft.com/office/drawing/2014/main" val="3929481626"/>
                    </a:ext>
                  </a:extLst>
                </a:gridCol>
                <a:gridCol w="246888">
                  <a:extLst>
                    <a:ext uri="{9D8B030D-6E8A-4147-A177-3AD203B41FA5}">
                      <a16:colId xmlns:a16="http://schemas.microsoft.com/office/drawing/2014/main" val="1915784708"/>
                    </a:ext>
                  </a:extLst>
                </a:gridCol>
                <a:gridCol w="246888">
                  <a:extLst>
                    <a:ext uri="{9D8B030D-6E8A-4147-A177-3AD203B41FA5}">
                      <a16:colId xmlns:a16="http://schemas.microsoft.com/office/drawing/2014/main" val="4048686829"/>
                    </a:ext>
                  </a:extLst>
                </a:gridCol>
                <a:gridCol w="246888">
                  <a:extLst>
                    <a:ext uri="{9D8B030D-6E8A-4147-A177-3AD203B41FA5}">
                      <a16:colId xmlns:a16="http://schemas.microsoft.com/office/drawing/2014/main" val="1339025997"/>
                    </a:ext>
                  </a:extLst>
                </a:gridCol>
                <a:gridCol w="246888">
                  <a:extLst>
                    <a:ext uri="{9D8B030D-6E8A-4147-A177-3AD203B41FA5}">
                      <a16:colId xmlns:a16="http://schemas.microsoft.com/office/drawing/2014/main" val="515753806"/>
                    </a:ext>
                  </a:extLst>
                </a:gridCol>
                <a:gridCol w="246888">
                  <a:extLst>
                    <a:ext uri="{9D8B030D-6E8A-4147-A177-3AD203B41FA5}">
                      <a16:colId xmlns:a16="http://schemas.microsoft.com/office/drawing/2014/main" val="2676903203"/>
                    </a:ext>
                  </a:extLst>
                </a:gridCol>
                <a:gridCol w="246888">
                  <a:extLst>
                    <a:ext uri="{9D8B030D-6E8A-4147-A177-3AD203B41FA5}">
                      <a16:colId xmlns:a16="http://schemas.microsoft.com/office/drawing/2014/main" val="70346705"/>
                    </a:ext>
                  </a:extLst>
                </a:gridCol>
                <a:gridCol w="246888">
                  <a:extLst>
                    <a:ext uri="{9D8B030D-6E8A-4147-A177-3AD203B41FA5}">
                      <a16:colId xmlns:a16="http://schemas.microsoft.com/office/drawing/2014/main" val="668349409"/>
                    </a:ext>
                  </a:extLst>
                </a:gridCol>
                <a:gridCol w="246888">
                  <a:extLst>
                    <a:ext uri="{9D8B030D-6E8A-4147-A177-3AD203B41FA5}">
                      <a16:colId xmlns:a16="http://schemas.microsoft.com/office/drawing/2014/main" val="3184700912"/>
                    </a:ext>
                  </a:extLst>
                </a:gridCol>
                <a:gridCol w="246888">
                  <a:extLst>
                    <a:ext uri="{9D8B030D-6E8A-4147-A177-3AD203B41FA5}">
                      <a16:colId xmlns:a16="http://schemas.microsoft.com/office/drawing/2014/main" val="2332198774"/>
                    </a:ext>
                  </a:extLst>
                </a:gridCol>
                <a:gridCol w="246888">
                  <a:extLst>
                    <a:ext uri="{9D8B030D-6E8A-4147-A177-3AD203B41FA5}">
                      <a16:colId xmlns:a16="http://schemas.microsoft.com/office/drawing/2014/main" val="3197264690"/>
                    </a:ext>
                  </a:extLst>
                </a:gridCol>
                <a:gridCol w="246888">
                  <a:extLst>
                    <a:ext uri="{9D8B030D-6E8A-4147-A177-3AD203B41FA5}">
                      <a16:colId xmlns:a16="http://schemas.microsoft.com/office/drawing/2014/main" val="4275675884"/>
                    </a:ext>
                  </a:extLst>
                </a:gridCol>
                <a:gridCol w="246888">
                  <a:extLst>
                    <a:ext uri="{9D8B030D-6E8A-4147-A177-3AD203B41FA5}">
                      <a16:colId xmlns:a16="http://schemas.microsoft.com/office/drawing/2014/main" val="1277289805"/>
                    </a:ext>
                  </a:extLst>
                </a:gridCol>
                <a:gridCol w="246888">
                  <a:extLst>
                    <a:ext uri="{9D8B030D-6E8A-4147-A177-3AD203B41FA5}">
                      <a16:colId xmlns:a16="http://schemas.microsoft.com/office/drawing/2014/main" val="3246689194"/>
                    </a:ext>
                  </a:extLst>
                </a:gridCol>
                <a:gridCol w="246888">
                  <a:extLst>
                    <a:ext uri="{9D8B030D-6E8A-4147-A177-3AD203B41FA5}">
                      <a16:colId xmlns:a16="http://schemas.microsoft.com/office/drawing/2014/main" val="1568203937"/>
                    </a:ext>
                  </a:extLst>
                </a:gridCol>
                <a:gridCol w="246888">
                  <a:extLst>
                    <a:ext uri="{9D8B030D-6E8A-4147-A177-3AD203B41FA5}">
                      <a16:colId xmlns:a16="http://schemas.microsoft.com/office/drawing/2014/main" val="2530885925"/>
                    </a:ext>
                  </a:extLst>
                </a:gridCol>
                <a:gridCol w="246888">
                  <a:extLst>
                    <a:ext uri="{9D8B030D-6E8A-4147-A177-3AD203B41FA5}">
                      <a16:colId xmlns:a16="http://schemas.microsoft.com/office/drawing/2014/main" val="740183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9374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 Biathlon - 2021-03-16 16:31:29</a:t>
                      </a:r>
                      <a:r>
                        <a:rPr kumimoji="0" lang="de-DE" sz="1000" b="0" i="0" u="none" strike="noStrike" kern="1200" cap="none" spc="0" normalizeH="0" baseline="0" noProof="0">
                          <a:ln>
                            <a:noFill/>
                          </a:ln>
                          <a:solidFill>
                            <a:prstClr val="black"/>
                          </a:solidFill>
                          <a:effectLst/>
                          <a:uLnTx/>
                          <a:uFillTx/>
                          <a:latin typeface="+mn-lt"/>
                          <a:ea typeface="+mn-ea"/>
                          <a:cs typeface="+mn-cs"/>
                        </a:rPr>
                        <a:t>
 A legend! 🙌 Was für eine Karriere - du wirst uns fehlen, Arnd! 🥺 #SkiDeutschland
Alle Infos zum Karriereende: ➡️ https://bit.ly/3qPplgp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161274512_4360618443951700_7200870989705803715_o.jpg?_nc_cat=104&amp;ccb=1-3&amp;_nc_sid=8024bb&amp;_nc_ohc=FSoNJcqb8jEAX821WKr&amp;_nc_ht=scontent-iad3-1.xx&amp;tp=6&amp;reslog=d&amp;oh=e490e4e131006ddf6ad0b2a56553ff8a&amp;oe=607DBA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6210716"/>
                  </a:ext>
                </a:extLst>
              </a:tr>
            </a:tbl>
          </a:graphicData>
        </a:graphic>
      </p:graphicFrame>
      <p:sp>
        <p:nvSpPr>
          <p:cNvPr id="4" name="Text Placeholder 3">
            <a:extLst>
              <a:ext uri="{FF2B5EF4-FFF2-40B4-BE49-F238E27FC236}">
                <a16:creationId xmlns:a16="http://schemas.microsoft.com/office/drawing/2014/main" id="{6220E912-F7D2-40FC-B173-B34740D43DE5}"/>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41446518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28E91-6054-45A7-B0C0-C2F3DAE3C1B8}"/>
              </a:ext>
            </a:extLst>
          </p:cNvPr>
          <p:cNvSpPr>
            <a:spLocks noGrp="1"/>
          </p:cNvSpPr>
          <p:nvPr>
            <p:ph type="title"/>
          </p:nvPr>
        </p:nvSpPr>
        <p:spPr/>
        <p:txBody>
          <a:bodyPr/>
          <a:lstStyle/>
          <a:p>
            <a:r>
              <a:rPr lang="en-US"/>
              <a:t>Facebook Custom Original Own Posts Table | DSV Biathlon - 24 of 26</a:t>
            </a:r>
          </a:p>
        </p:txBody>
      </p:sp>
      <p:graphicFrame>
        <p:nvGraphicFramePr>
          <p:cNvPr id="5" name="Table Placeholder 4">
            <a:extLst>
              <a:ext uri="{FF2B5EF4-FFF2-40B4-BE49-F238E27FC236}">
                <a16:creationId xmlns:a16="http://schemas.microsoft.com/office/drawing/2014/main" id="{3A4C01CC-DE70-4110-BC9D-83ED149E99C4}"/>
              </a:ext>
            </a:extLst>
          </p:cNvPr>
          <p:cNvGraphicFramePr>
            <a:graphicFrameLocks noGrp="1"/>
          </p:cNvGraphicFramePr>
          <p:nvPr>
            <p:ph type="tbl" sz="quarter" idx="13"/>
            <p:extLst>
              <p:ext uri="{D42A27DB-BD31-4B8C-83A1-F6EECF244321}">
                <p14:modId xmlns:p14="http://schemas.microsoft.com/office/powerpoint/2010/main" val="697748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108683407"/>
                    </a:ext>
                  </a:extLst>
                </a:gridCol>
                <a:gridCol w="1152145">
                  <a:extLst>
                    <a:ext uri="{9D8B030D-6E8A-4147-A177-3AD203B41FA5}">
                      <a16:colId xmlns:a16="http://schemas.microsoft.com/office/drawing/2014/main" val="3622657416"/>
                    </a:ext>
                  </a:extLst>
                </a:gridCol>
                <a:gridCol w="246888">
                  <a:extLst>
                    <a:ext uri="{9D8B030D-6E8A-4147-A177-3AD203B41FA5}">
                      <a16:colId xmlns:a16="http://schemas.microsoft.com/office/drawing/2014/main" val="2846941990"/>
                    </a:ext>
                  </a:extLst>
                </a:gridCol>
                <a:gridCol w="246888">
                  <a:extLst>
                    <a:ext uri="{9D8B030D-6E8A-4147-A177-3AD203B41FA5}">
                      <a16:colId xmlns:a16="http://schemas.microsoft.com/office/drawing/2014/main" val="2004801919"/>
                    </a:ext>
                  </a:extLst>
                </a:gridCol>
                <a:gridCol w="246888">
                  <a:extLst>
                    <a:ext uri="{9D8B030D-6E8A-4147-A177-3AD203B41FA5}">
                      <a16:colId xmlns:a16="http://schemas.microsoft.com/office/drawing/2014/main" val="2055165954"/>
                    </a:ext>
                  </a:extLst>
                </a:gridCol>
                <a:gridCol w="246888">
                  <a:extLst>
                    <a:ext uri="{9D8B030D-6E8A-4147-A177-3AD203B41FA5}">
                      <a16:colId xmlns:a16="http://schemas.microsoft.com/office/drawing/2014/main" val="2088624585"/>
                    </a:ext>
                  </a:extLst>
                </a:gridCol>
                <a:gridCol w="246888">
                  <a:extLst>
                    <a:ext uri="{9D8B030D-6E8A-4147-A177-3AD203B41FA5}">
                      <a16:colId xmlns:a16="http://schemas.microsoft.com/office/drawing/2014/main" val="3876072288"/>
                    </a:ext>
                  </a:extLst>
                </a:gridCol>
                <a:gridCol w="246888">
                  <a:extLst>
                    <a:ext uri="{9D8B030D-6E8A-4147-A177-3AD203B41FA5}">
                      <a16:colId xmlns:a16="http://schemas.microsoft.com/office/drawing/2014/main" val="2209046440"/>
                    </a:ext>
                  </a:extLst>
                </a:gridCol>
                <a:gridCol w="246888">
                  <a:extLst>
                    <a:ext uri="{9D8B030D-6E8A-4147-A177-3AD203B41FA5}">
                      <a16:colId xmlns:a16="http://schemas.microsoft.com/office/drawing/2014/main" val="4210498542"/>
                    </a:ext>
                  </a:extLst>
                </a:gridCol>
                <a:gridCol w="246888">
                  <a:extLst>
                    <a:ext uri="{9D8B030D-6E8A-4147-A177-3AD203B41FA5}">
                      <a16:colId xmlns:a16="http://schemas.microsoft.com/office/drawing/2014/main" val="1866179906"/>
                    </a:ext>
                  </a:extLst>
                </a:gridCol>
                <a:gridCol w="246888">
                  <a:extLst>
                    <a:ext uri="{9D8B030D-6E8A-4147-A177-3AD203B41FA5}">
                      <a16:colId xmlns:a16="http://schemas.microsoft.com/office/drawing/2014/main" val="3072695441"/>
                    </a:ext>
                  </a:extLst>
                </a:gridCol>
                <a:gridCol w="246888">
                  <a:extLst>
                    <a:ext uri="{9D8B030D-6E8A-4147-A177-3AD203B41FA5}">
                      <a16:colId xmlns:a16="http://schemas.microsoft.com/office/drawing/2014/main" val="2493467445"/>
                    </a:ext>
                  </a:extLst>
                </a:gridCol>
                <a:gridCol w="246888">
                  <a:extLst>
                    <a:ext uri="{9D8B030D-6E8A-4147-A177-3AD203B41FA5}">
                      <a16:colId xmlns:a16="http://schemas.microsoft.com/office/drawing/2014/main" val="1986542542"/>
                    </a:ext>
                  </a:extLst>
                </a:gridCol>
                <a:gridCol w="246888">
                  <a:extLst>
                    <a:ext uri="{9D8B030D-6E8A-4147-A177-3AD203B41FA5}">
                      <a16:colId xmlns:a16="http://schemas.microsoft.com/office/drawing/2014/main" val="3999897223"/>
                    </a:ext>
                  </a:extLst>
                </a:gridCol>
                <a:gridCol w="246888">
                  <a:extLst>
                    <a:ext uri="{9D8B030D-6E8A-4147-A177-3AD203B41FA5}">
                      <a16:colId xmlns:a16="http://schemas.microsoft.com/office/drawing/2014/main" val="2334437769"/>
                    </a:ext>
                  </a:extLst>
                </a:gridCol>
                <a:gridCol w="246888">
                  <a:extLst>
                    <a:ext uri="{9D8B030D-6E8A-4147-A177-3AD203B41FA5}">
                      <a16:colId xmlns:a16="http://schemas.microsoft.com/office/drawing/2014/main" val="3797634102"/>
                    </a:ext>
                  </a:extLst>
                </a:gridCol>
                <a:gridCol w="246888">
                  <a:extLst>
                    <a:ext uri="{9D8B030D-6E8A-4147-A177-3AD203B41FA5}">
                      <a16:colId xmlns:a16="http://schemas.microsoft.com/office/drawing/2014/main" val="977688422"/>
                    </a:ext>
                  </a:extLst>
                </a:gridCol>
                <a:gridCol w="246888">
                  <a:extLst>
                    <a:ext uri="{9D8B030D-6E8A-4147-A177-3AD203B41FA5}">
                      <a16:colId xmlns:a16="http://schemas.microsoft.com/office/drawing/2014/main" val="88295714"/>
                    </a:ext>
                  </a:extLst>
                </a:gridCol>
                <a:gridCol w="246888">
                  <a:extLst>
                    <a:ext uri="{9D8B030D-6E8A-4147-A177-3AD203B41FA5}">
                      <a16:colId xmlns:a16="http://schemas.microsoft.com/office/drawing/2014/main" val="1700207740"/>
                    </a:ext>
                  </a:extLst>
                </a:gridCol>
                <a:gridCol w="246888">
                  <a:extLst>
                    <a:ext uri="{9D8B030D-6E8A-4147-A177-3AD203B41FA5}">
                      <a16:colId xmlns:a16="http://schemas.microsoft.com/office/drawing/2014/main" val="1041835564"/>
                    </a:ext>
                  </a:extLst>
                </a:gridCol>
                <a:gridCol w="246888">
                  <a:extLst>
                    <a:ext uri="{9D8B030D-6E8A-4147-A177-3AD203B41FA5}">
                      <a16:colId xmlns:a16="http://schemas.microsoft.com/office/drawing/2014/main" val="1469716204"/>
                    </a:ext>
                  </a:extLst>
                </a:gridCol>
                <a:gridCol w="246888">
                  <a:extLst>
                    <a:ext uri="{9D8B030D-6E8A-4147-A177-3AD203B41FA5}">
                      <a16:colId xmlns:a16="http://schemas.microsoft.com/office/drawing/2014/main" val="921137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7884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- 2021-03-16 15:22:16</a:t>
                      </a:r>
                      <a:r>
                        <a:rPr kumimoji="0" lang="en-US" sz="1000" b="0" i="0" u="none" strike="noStrike" kern="1200" cap="none" spc="0" normalizeH="0" baseline="0" noProof="0">
                          <a:ln>
                            <a:noFill/>
                          </a:ln>
                          <a:solidFill>
                            <a:prstClr val="black"/>
                          </a:solidFill>
                          <a:effectLst/>
                          <a:uLnTx/>
                          <a:uFillTx/>
                          <a:latin typeface="+mn-lt"/>
                          <a:ea typeface="+mn-ea"/>
                          <a:cs typeface="+mn-cs"/>
                        </a:rPr>
                        <a:t>
 Einfach ein cooler Typ! 💁 Wir lassen Arnd Peiffers 13 Biathlon-Winter noch einmal Revue passieren. Hat hier jemand Zwiebeln geschnitten?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156926311_910138099813351_4226783096611760668_n.jpg?_nc_cat=102&amp;ccb=1-3&amp;_nc_sid=ad6a45&amp;_nc_ohc=9FZ8qfr2X5wAX9IyUBm&amp;_nc_ht=scontent-iad3-1.xx&amp;tp=6&amp;reslog=d&amp;oh=39e1e0ddf1d52338d06064edfc95eca9&amp;oe=607C888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02682191"/>
                  </a:ext>
                </a:extLst>
              </a:tr>
            </a:tbl>
          </a:graphicData>
        </a:graphic>
      </p:graphicFrame>
      <p:sp>
        <p:nvSpPr>
          <p:cNvPr id="4" name="Text Placeholder 3">
            <a:extLst>
              <a:ext uri="{FF2B5EF4-FFF2-40B4-BE49-F238E27FC236}">
                <a16:creationId xmlns:a16="http://schemas.microsoft.com/office/drawing/2014/main" id="{E4F0520A-FDE1-43C9-8A89-B33083B8DE31}"/>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92715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43FAF-735E-4780-B27F-F030F192CED0}"/>
              </a:ext>
            </a:extLst>
          </p:cNvPr>
          <p:cNvSpPr>
            <a:spLocks noGrp="1"/>
          </p:cNvSpPr>
          <p:nvPr>
            <p:ph type="title"/>
          </p:nvPr>
        </p:nvSpPr>
        <p:spPr/>
        <p:txBody>
          <a:bodyPr/>
          <a:lstStyle/>
          <a:p>
            <a:r>
              <a:rPr lang="en-US"/>
              <a:t>Facebook Custom Original Own Posts Table | DSV Biathlon - 25 of 26</a:t>
            </a:r>
          </a:p>
        </p:txBody>
      </p:sp>
      <p:graphicFrame>
        <p:nvGraphicFramePr>
          <p:cNvPr id="5" name="Table Placeholder 4">
            <a:extLst>
              <a:ext uri="{FF2B5EF4-FFF2-40B4-BE49-F238E27FC236}">
                <a16:creationId xmlns:a16="http://schemas.microsoft.com/office/drawing/2014/main" id="{3B811051-296B-49E4-B05D-46D9EB891E70}"/>
              </a:ext>
            </a:extLst>
          </p:cNvPr>
          <p:cNvGraphicFramePr>
            <a:graphicFrameLocks noGrp="1"/>
          </p:cNvGraphicFramePr>
          <p:nvPr>
            <p:ph type="tbl" sz="quarter" idx="13"/>
            <p:extLst>
              <p:ext uri="{D42A27DB-BD31-4B8C-83A1-F6EECF244321}">
                <p14:modId xmlns:p14="http://schemas.microsoft.com/office/powerpoint/2010/main" val="3298080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63993481"/>
                    </a:ext>
                  </a:extLst>
                </a:gridCol>
                <a:gridCol w="1152145">
                  <a:extLst>
                    <a:ext uri="{9D8B030D-6E8A-4147-A177-3AD203B41FA5}">
                      <a16:colId xmlns:a16="http://schemas.microsoft.com/office/drawing/2014/main" val="2710925583"/>
                    </a:ext>
                  </a:extLst>
                </a:gridCol>
                <a:gridCol w="246888">
                  <a:extLst>
                    <a:ext uri="{9D8B030D-6E8A-4147-A177-3AD203B41FA5}">
                      <a16:colId xmlns:a16="http://schemas.microsoft.com/office/drawing/2014/main" val="1054534125"/>
                    </a:ext>
                  </a:extLst>
                </a:gridCol>
                <a:gridCol w="246888">
                  <a:extLst>
                    <a:ext uri="{9D8B030D-6E8A-4147-A177-3AD203B41FA5}">
                      <a16:colId xmlns:a16="http://schemas.microsoft.com/office/drawing/2014/main" val="3414930073"/>
                    </a:ext>
                  </a:extLst>
                </a:gridCol>
                <a:gridCol w="246888">
                  <a:extLst>
                    <a:ext uri="{9D8B030D-6E8A-4147-A177-3AD203B41FA5}">
                      <a16:colId xmlns:a16="http://schemas.microsoft.com/office/drawing/2014/main" val="3901722168"/>
                    </a:ext>
                  </a:extLst>
                </a:gridCol>
                <a:gridCol w="246888">
                  <a:extLst>
                    <a:ext uri="{9D8B030D-6E8A-4147-A177-3AD203B41FA5}">
                      <a16:colId xmlns:a16="http://schemas.microsoft.com/office/drawing/2014/main" val="4153359884"/>
                    </a:ext>
                  </a:extLst>
                </a:gridCol>
                <a:gridCol w="246888">
                  <a:extLst>
                    <a:ext uri="{9D8B030D-6E8A-4147-A177-3AD203B41FA5}">
                      <a16:colId xmlns:a16="http://schemas.microsoft.com/office/drawing/2014/main" val="1001481638"/>
                    </a:ext>
                  </a:extLst>
                </a:gridCol>
                <a:gridCol w="246888">
                  <a:extLst>
                    <a:ext uri="{9D8B030D-6E8A-4147-A177-3AD203B41FA5}">
                      <a16:colId xmlns:a16="http://schemas.microsoft.com/office/drawing/2014/main" val="1632293038"/>
                    </a:ext>
                  </a:extLst>
                </a:gridCol>
                <a:gridCol w="246888">
                  <a:extLst>
                    <a:ext uri="{9D8B030D-6E8A-4147-A177-3AD203B41FA5}">
                      <a16:colId xmlns:a16="http://schemas.microsoft.com/office/drawing/2014/main" val="259050354"/>
                    </a:ext>
                  </a:extLst>
                </a:gridCol>
                <a:gridCol w="246888">
                  <a:extLst>
                    <a:ext uri="{9D8B030D-6E8A-4147-A177-3AD203B41FA5}">
                      <a16:colId xmlns:a16="http://schemas.microsoft.com/office/drawing/2014/main" val="2461270419"/>
                    </a:ext>
                  </a:extLst>
                </a:gridCol>
                <a:gridCol w="246888">
                  <a:extLst>
                    <a:ext uri="{9D8B030D-6E8A-4147-A177-3AD203B41FA5}">
                      <a16:colId xmlns:a16="http://schemas.microsoft.com/office/drawing/2014/main" val="635731534"/>
                    </a:ext>
                  </a:extLst>
                </a:gridCol>
                <a:gridCol w="246888">
                  <a:extLst>
                    <a:ext uri="{9D8B030D-6E8A-4147-A177-3AD203B41FA5}">
                      <a16:colId xmlns:a16="http://schemas.microsoft.com/office/drawing/2014/main" val="2110565831"/>
                    </a:ext>
                  </a:extLst>
                </a:gridCol>
                <a:gridCol w="246888">
                  <a:extLst>
                    <a:ext uri="{9D8B030D-6E8A-4147-A177-3AD203B41FA5}">
                      <a16:colId xmlns:a16="http://schemas.microsoft.com/office/drawing/2014/main" val="2415814859"/>
                    </a:ext>
                  </a:extLst>
                </a:gridCol>
                <a:gridCol w="246888">
                  <a:extLst>
                    <a:ext uri="{9D8B030D-6E8A-4147-A177-3AD203B41FA5}">
                      <a16:colId xmlns:a16="http://schemas.microsoft.com/office/drawing/2014/main" val="4145114399"/>
                    </a:ext>
                  </a:extLst>
                </a:gridCol>
                <a:gridCol w="246888">
                  <a:extLst>
                    <a:ext uri="{9D8B030D-6E8A-4147-A177-3AD203B41FA5}">
                      <a16:colId xmlns:a16="http://schemas.microsoft.com/office/drawing/2014/main" val="1637731557"/>
                    </a:ext>
                  </a:extLst>
                </a:gridCol>
                <a:gridCol w="246888">
                  <a:extLst>
                    <a:ext uri="{9D8B030D-6E8A-4147-A177-3AD203B41FA5}">
                      <a16:colId xmlns:a16="http://schemas.microsoft.com/office/drawing/2014/main" val="1379795433"/>
                    </a:ext>
                  </a:extLst>
                </a:gridCol>
                <a:gridCol w="246888">
                  <a:extLst>
                    <a:ext uri="{9D8B030D-6E8A-4147-A177-3AD203B41FA5}">
                      <a16:colId xmlns:a16="http://schemas.microsoft.com/office/drawing/2014/main" val="2060429064"/>
                    </a:ext>
                  </a:extLst>
                </a:gridCol>
                <a:gridCol w="246888">
                  <a:extLst>
                    <a:ext uri="{9D8B030D-6E8A-4147-A177-3AD203B41FA5}">
                      <a16:colId xmlns:a16="http://schemas.microsoft.com/office/drawing/2014/main" val="2141233011"/>
                    </a:ext>
                  </a:extLst>
                </a:gridCol>
                <a:gridCol w="246888">
                  <a:extLst>
                    <a:ext uri="{9D8B030D-6E8A-4147-A177-3AD203B41FA5}">
                      <a16:colId xmlns:a16="http://schemas.microsoft.com/office/drawing/2014/main" val="2856941347"/>
                    </a:ext>
                  </a:extLst>
                </a:gridCol>
                <a:gridCol w="246888">
                  <a:extLst>
                    <a:ext uri="{9D8B030D-6E8A-4147-A177-3AD203B41FA5}">
                      <a16:colId xmlns:a16="http://schemas.microsoft.com/office/drawing/2014/main" val="255655958"/>
                    </a:ext>
                  </a:extLst>
                </a:gridCol>
                <a:gridCol w="246888">
                  <a:extLst>
                    <a:ext uri="{9D8B030D-6E8A-4147-A177-3AD203B41FA5}">
                      <a16:colId xmlns:a16="http://schemas.microsoft.com/office/drawing/2014/main" val="2456246060"/>
                    </a:ext>
                  </a:extLst>
                </a:gridCol>
                <a:gridCol w="246888">
                  <a:extLst>
                    <a:ext uri="{9D8B030D-6E8A-4147-A177-3AD203B41FA5}">
                      <a16:colId xmlns:a16="http://schemas.microsoft.com/office/drawing/2014/main" val="2762564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179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- 2021-03-16 15:01:33</a:t>
                      </a:r>
                      <a:r>
                        <a:rPr kumimoji="0" lang="en-US" sz="1000" b="0" i="0" u="none" strike="noStrike" kern="1200" cap="none" spc="0" normalizeH="0" baseline="0" noProof="0">
                          <a:ln>
                            <a:noFill/>
                          </a:ln>
                          <a:solidFill>
                            <a:prstClr val="black"/>
                          </a:solidFill>
                          <a:effectLst/>
                          <a:uLnTx/>
                          <a:uFillTx/>
                          <a:latin typeface="+mn-lt"/>
                          <a:ea typeface="+mn-ea"/>
                          <a:cs typeface="+mn-cs"/>
                        </a:rPr>
                        <a:t>
 All good things come to an end! 😢 Arnd Peiffer beendet seine Biathlon-Karriere. Beim Weltcupfinale in Östersund wird er schon nicht mehr am Start sein. Es war uns eine Ehre, Arnd! 🙏 #SkiDeutschland
Alle Infos zum Rücktritt: ➡️ https://bit.ly/3qPplgp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https://scontent-iad3-1.xx.fbcdn.net/v/t1.0-9/160999904_280565756760385_2596130972576576788_n.jpg?_nc_cat=101&amp;ccb=1-3&amp;_nc_sid=110474&amp;_nc_ohc=tDzZUAUGgH8AX-5TN8c&amp;_nc_ht=scontent-iad3-1.xx&amp;reslog=d&amp;oh=0d340382c5c53c57b2fb9f215a0cbfdb&amp;oe=607F2748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833713"/>
                  </a:ext>
                </a:extLst>
              </a:tr>
            </a:tbl>
          </a:graphicData>
        </a:graphic>
      </p:graphicFrame>
      <p:sp>
        <p:nvSpPr>
          <p:cNvPr id="4" name="Text Placeholder 3">
            <a:extLst>
              <a:ext uri="{FF2B5EF4-FFF2-40B4-BE49-F238E27FC236}">
                <a16:creationId xmlns:a16="http://schemas.microsoft.com/office/drawing/2014/main" id="{49A6EBB5-349D-4407-863A-8AC4D7080221}"/>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1563100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39463-884A-497E-95B7-96194E88292D}"/>
              </a:ext>
            </a:extLst>
          </p:cNvPr>
          <p:cNvSpPr>
            <a:spLocks noGrp="1"/>
          </p:cNvSpPr>
          <p:nvPr>
            <p:ph type="title"/>
          </p:nvPr>
        </p:nvSpPr>
        <p:spPr/>
        <p:txBody>
          <a:bodyPr/>
          <a:lstStyle/>
          <a:p>
            <a:r>
              <a:rPr lang="en-US"/>
              <a:t>Facebook Custom Original Own Posts Table | DSV Biathlon - 26 of 26</a:t>
            </a:r>
          </a:p>
        </p:txBody>
      </p:sp>
      <p:graphicFrame>
        <p:nvGraphicFramePr>
          <p:cNvPr id="5" name="Table Placeholder 4">
            <a:extLst>
              <a:ext uri="{FF2B5EF4-FFF2-40B4-BE49-F238E27FC236}">
                <a16:creationId xmlns:a16="http://schemas.microsoft.com/office/drawing/2014/main" id="{22542EB0-1ECA-42A2-9647-95966FA10CF1}"/>
              </a:ext>
            </a:extLst>
          </p:cNvPr>
          <p:cNvGraphicFramePr>
            <a:graphicFrameLocks noGrp="1"/>
          </p:cNvGraphicFramePr>
          <p:nvPr>
            <p:ph type="tbl" sz="quarter" idx="13"/>
            <p:extLst>
              <p:ext uri="{D42A27DB-BD31-4B8C-83A1-F6EECF244321}">
                <p14:modId xmlns:p14="http://schemas.microsoft.com/office/powerpoint/2010/main" val="3859539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874209729"/>
                    </a:ext>
                  </a:extLst>
                </a:gridCol>
                <a:gridCol w="1152145">
                  <a:extLst>
                    <a:ext uri="{9D8B030D-6E8A-4147-A177-3AD203B41FA5}">
                      <a16:colId xmlns:a16="http://schemas.microsoft.com/office/drawing/2014/main" val="2906647821"/>
                    </a:ext>
                  </a:extLst>
                </a:gridCol>
                <a:gridCol w="246888">
                  <a:extLst>
                    <a:ext uri="{9D8B030D-6E8A-4147-A177-3AD203B41FA5}">
                      <a16:colId xmlns:a16="http://schemas.microsoft.com/office/drawing/2014/main" val="3226684850"/>
                    </a:ext>
                  </a:extLst>
                </a:gridCol>
                <a:gridCol w="246888">
                  <a:extLst>
                    <a:ext uri="{9D8B030D-6E8A-4147-A177-3AD203B41FA5}">
                      <a16:colId xmlns:a16="http://schemas.microsoft.com/office/drawing/2014/main" val="3464294156"/>
                    </a:ext>
                  </a:extLst>
                </a:gridCol>
                <a:gridCol w="246888">
                  <a:extLst>
                    <a:ext uri="{9D8B030D-6E8A-4147-A177-3AD203B41FA5}">
                      <a16:colId xmlns:a16="http://schemas.microsoft.com/office/drawing/2014/main" val="448106323"/>
                    </a:ext>
                  </a:extLst>
                </a:gridCol>
                <a:gridCol w="246888">
                  <a:extLst>
                    <a:ext uri="{9D8B030D-6E8A-4147-A177-3AD203B41FA5}">
                      <a16:colId xmlns:a16="http://schemas.microsoft.com/office/drawing/2014/main" val="3043037390"/>
                    </a:ext>
                  </a:extLst>
                </a:gridCol>
                <a:gridCol w="246888">
                  <a:extLst>
                    <a:ext uri="{9D8B030D-6E8A-4147-A177-3AD203B41FA5}">
                      <a16:colId xmlns:a16="http://schemas.microsoft.com/office/drawing/2014/main" val="3899567603"/>
                    </a:ext>
                  </a:extLst>
                </a:gridCol>
                <a:gridCol w="246888">
                  <a:extLst>
                    <a:ext uri="{9D8B030D-6E8A-4147-A177-3AD203B41FA5}">
                      <a16:colId xmlns:a16="http://schemas.microsoft.com/office/drawing/2014/main" val="3015187255"/>
                    </a:ext>
                  </a:extLst>
                </a:gridCol>
                <a:gridCol w="246888">
                  <a:extLst>
                    <a:ext uri="{9D8B030D-6E8A-4147-A177-3AD203B41FA5}">
                      <a16:colId xmlns:a16="http://schemas.microsoft.com/office/drawing/2014/main" val="4206943048"/>
                    </a:ext>
                  </a:extLst>
                </a:gridCol>
                <a:gridCol w="246888">
                  <a:extLst>
                    <a:ext uri="{9D8B030D-6E8A-4147-A177-3AD203B41FA5}">
                      <a16:colId xmlns:a16="http://schemas.microsoft.com/office/drawing/2014/main" val="3259272514"/>
                    </a:ext>
                  </a:extLst>
                </a:gridCol>
                <a:gridCol w="246888">
                  <a:extLst>
                    <a:ext uri="{9D8B030D-6E8A-4147-A177-3AD203B41FA5}">
                      <a16:colId xmlns:a16="http://schemas.microsoft.com/office/drawing/2014/main" val="415591146"/>
                    </a:ext>
                  </a:extLst>
                </a:gridCol>
                <a:gridCol w="246888">
                  <a:extLst>
                    <a:ext uri="{9D8B030D-6E8A-4147-A177-3AD203B41FA5}">
                      <a16:colId xmlns:a16="http://schemas.microsoft.com/office/drawing/2014/main" val="134552759"/>
                    </a:ext>
                  </a:extLst>
                </a:gridCol>
                <a:gridCol w="246888">
                  <a:extLst>
                    <a:ext uri="{9D8B030D-6E8A-4147-A177-3AD203B41FA5}">
                      <a16:colId xmlns:a16="http://schemas.microsoft.com/office/drawing/2014/main" val="1290673150"/>
                    </a:ext>
                  </a:extLst>
                </a:gridCol>
                <a:gridCol w="246888">
                  <a:extLst>
                    <a:ext uri="{9D8B030D-6E8A-4147-A177-3AD203B41FA5}">
                      <a16:colId xmlns:a16="http://schemas.microsoft.com/office/drawing/2014/main" val="4000175349"/>
                    </a:ext>
                  </a:extLst>
                </a:gridCol>
                <a:gridCol w="246888">
                  <a:extLst>
                    <a:ext uri="{9D8B030D-6E8A-4147-A177-3AD203B41FA5}">
                      <a16:colId xmlns:a16="http://schemas.microsoft.com/office/drawing/2014/main" val="2930991576"/>
                    </a:ext>
                  </a:extLst>
                </a:gridCol>
                <a:gridCol w="246888">
                  <a:extLst>
                    <a:ext uri="{9D8B030D-6E8A-4147-A177-3AD203B41FA5}">
                      <a16:colId xmlns:a16="http://schemas.microsoft.com/office/drawing/2014/main" val="610936418"/>
                    </a:ext>
                  </a:extLst>
                </a:gridCol>
                <a:gridCol w="246888">
                  <a:extLst>
                    <a:ext uri="{9D8B030D-6E8A-4147-A177-3AD203B41FA5}">
                      <a16:colId xmlns:a16="http://schemas.microsoft.com/office/drawing/2014/main" val="1898705450"/>
                    </a:ext>
                  </a:extLst>
                </a:gridCol>
                <a:gridCol w="246888">
                  <a:extLst>
                    <a:ext uri="{9D8B030D-6E8A-4147-A177-3AD203B41FA5}">
                      <a16:colId xmlns:a16="http://schemas.microsoft.com/office/drawing/2014/main" val="579234444"/>
                    </a:ext>
                  </a:extLst>
                </a:gridCol>
                <a:gridCol w="246888">
                  <a:extLst>
                    <a:ext uri="{9D8B030D-6E8A-4147-A177-3AD203B41FA5}">
                      <a16:colId xmlns:a16="http://schemas.microsoft.com/office/drawing/2014/main" val="977737529"/>
                    </a:ext>
                  </a:extLst>
                </a:gridCol>
                <a:gridCol w="246888">
                  <a:extLst>
                    <a:ext uri="{9D8B030D-6E8A-4147-A177-3AD203B41FA5}">
                      <a16:colId xmlns:a16="http://schemas.microsoft.com/office/drawing/2014/main" val="2702422302"/>
                    </a:ext>
                  </a:extLst>
                </a:gridCol>
                <a:gridCol w="246888">
                  <a:extLst>
                    <a:ext uri="{9D8B030D-6E8A-4147-A177-3AD203B41FA5}">
                      <a16:colId xmlns:a16="http://schemas.microsoft.com/office/drawing/2014/main" val="922603338"/>
                    </a:ext>
                  </a:extLst>
                </a:gridCol>
                <a:gridCol w="246888">
                  <a:extLst>
                    <a:ext uri="{9D8B030D-6E8A-4147-A177-3AD203B41FA5}">
                      <a16:colId xmlns:a16="http://schemas.microsoft.com/office/drawing/2014/main" val="3249869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013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 Biathlon - 2021-03-15 17:03:48</a:t>
                      </a:r>
                      <a:r>
                        <a:rPr kumimoji="0" lang="en-US" sz="1000" b="0" i="0" u="none" strike="noStrike" kern="1200" cap="none" spc="0" normalizeH="0" baseline="0" noProof="0">
                          <a:ln>
                            <a:noFill/>
                          </a:ln>
                          <a:solidFill>
                            <a:prstClr val="black"/>
                          </a:solidFill>
                          <a:effectLst/>
                          <a:uLnTx/>
                          <a:uFillTx/>
                          <a:latin typeface="+mn-lt"/>
                          <a:ea typeface="+mn-ea"/>
                          <a:cs typeface="+mn-cs"/>
                        </a:rPr>
                        <a:t>
 Having a look into the future! 😉 Wir sind gespannt auf das Weltcup-Finale in Östersund dieses Wochenende.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160767719_4357543850925826_3983557738090882608_o.jpg?_nc_cat=102&amp;ccb=1-3&amp;_nc_sid=8024bb&amp;_nc_ohc=bRUq06OFXSsAX_aHKIJ&amp;_nc_ht=scontent-iad3-1.xx&amp;tp=6&amp;reslog=d&amp;oh=dcffa7cba7283264f91ef73f242d6154&amp;oe=607FF8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4936612"/>
                  </a:ext>
                </a:extLst>
              </a:tr>
            </a:tbl>
          </a:graphicData>
        </a:graphic>
      </p:graphicFrame>
      <p:sp>
        <p:nvSpPr>
          <p:cNvPr id="4" name="Text Placeholder 3">
            <a:extLst>
              <a:ext uri="{FF2B5EF4-FFF2-40B4-BE49-F238E27FC236}">
                <a16:creationId xmlns:a16="http://schemas.microsoft.com/office/drawing/2014/main" id="{C24BBBE7-7DC9-4A51-A71E-7D9C51149BDA}"/>
              </a:ext>
            </a:extLst>
          </p:cNvPr>
          <p:cNvSpPr>
            <a:spLocks noGrp="1"/>
          </p:cNvSpPr>
          <p:nvPr>
            <p:ph type="body" sz="quarter" idx="14"/>
          </p:nvPr>
        </p:nvSpPr>
        <p:spPr/>
        <p:txBody>
          <a:bodyPr/>
          <a:lstStyle/>
          <a:p>
            <a:r>
              <a:rPr lang="en-US"/>
              <a:t>11/01/2020 - 03/22/2021</a:t>
            </a:r>
          </a:p>
        </p:txBody>
      </p:sp>
    </p:spTree>
    <p:extLst>
      <p:ext uri="{BB962C8B-B14F-4D97-AF65-F5344CB8AC3E}">
        <p14:creationId xmlns:p14="http://schemas.microsoft.com/office/powerpoint/2010/main" val="31436283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21</TotalTime>
  <Words>3605</Words>
  <Application>Microsoft Office PowerPoint</Application>
  <PresentationFormat>On-screen Show (4:3)</PresentationFormat>
  <Paragraphs>1174</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Custom Original Own Posts Table | DSV Biathlon - 1 of 26</vt:lpstr>
      <vt:lpstr>Facebook Custom Original Own Posts Table | DSV Biathlon - 2 of 26</vt:lpstr>
      <vt:lpstr>Facebook Custom Original Own Posts Table | DSV Biathlon - 3 of 26</vt:lpstr>
      <vt:lpstr>Facebook Custom Original Own Posts Table | DSV Biathlon - 4 of 26</vt:lpstr>
      <vt:lpstr>Facebook Custom Original Own Posts Table | DSV Biathlon - 5 of 26</vt:lpstr>
      <vt:lpstr>Facebook Custom Original Own Posts Table | DSV Biathlon - 6 of 26</vt:lpstr>
      <vt:lpstr>Facebook Custom Original Own Posts Table | DSV Biathlon - 7 of 26</vt:lpstr>
      <vt:lpstr>Facebook Custom Original Own Posts Table | DSV Biathlon - 8 of 26</vt:lpstr>
      <vt:lpstr>Facebook Custom Original Own Posts Table | DSV Biathlon - 9 of 26</vt:lpstr>
      <vt:lpstr>Facebook Custom Original Own Posts Table | DSV Biathlon - 10 of 26</vt:lpstr>
      <vt:lpstr>Facebook Custom Original Own Posts Table | DSV Biathlon - 11 of 26</vt:lpstr>
      <vt:lpstr>Facebook Custom Original Own Posts Table | DSV Biathlon - 12 of 26</vt:lpstr>
      <vt:lpstr>Facebook Custom Original Own Posts Table | DSV Biathlon - 13 of 26</vt:lpstr>
      <vt:lpstr>Facebook Custom Original Own Posts Table | DSV Biathlon - 14 of 26</vt:lpstr>
      <vt:lpstr>Facebook Custom Original Own Posts Table | DSV Biathlon - 15 of 26</vt:lpstr>
      <vt:lpstr>Facebook Custom Original Own Posts Table | DSV Biathlon - 16 of 26</vt:lpstr>
      <vt:lpstr>Facebook Custom Original Own Posts Table | DSV Biathlon - 17 of 26</vt:lpstr>
      <vt:lpstr>Facebook Custom Original Own Posts Table | DSV Biathlon - 18 of 26</vt:lpstr>
      <vt:lpstr>Facebook Custom Original Own Posts Table | DSV Biathlon - 19 of 26</vt:lpstr>
      <vt:lpstr>Facebook Custom Original Own Posts Table | DSV Biathlon - 20 of 26</vt:lpstr>
      <vt:lpstr>Facebook Custom Original Own Posts Table | DSV Biathlon - 21 of 26</vt:lpstr>
      <vt:lpstr>Facebook Custom Original Own Posts Table | DSV Biathlon - 22 of 26</vt:lpstr>
      <vt:lpstr>Facebook Custom Original Own Posts Table | DSV Biathlon - 23 of 26</vt:lpstr>
      <vt:lpstr>Facebook Custom Original Own Posts Table | DSV Biathlon - 24 of 26</vt:lpstr>
      <vt:lpstr>Facebook Custom Original Own Posts Table | DSV Biathlon - 25 of 26</vt:lpstr>
      <vt:lpstr>Facebook Custom Original Own Posts Table | DSV Biathlon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3</cp:revision>
  <dcterms:created xsi:type="dcterms:W3CDTF">2021-03-22T14:48:35Z</dcterms:created>
  <dcterms:modified xsi:type="dcterms:W3CDTF">2021-03-22T15:10:12Z</dcterms:modified>
</cp:coreProperties>
</file>