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CCF0-A93B-4F70-A21B-6EF1EBF84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FF939-7E9F-4E92-9380-73EF48347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571489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099849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4036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8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381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70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263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07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144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385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947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95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- 2021-01-27 16:55:05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https://quintly-image-storage.s3.amazonaws.com/62ef61a4c6c5a7a15da9758e77262428/66299282a3c6e6d5b400c00ae243b5b4.jpg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16:31:21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98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- 2021-01-27 16:54:58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zu Marion Deigentesch: 👇 Ein breites ehrliches Lächeln, aber immer fokussiert und konzentriert! 🎯👀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https://quintly-image-storage.s3.amazonaws.com/62ef61a4c6c5a7a15da9758e77262428/278f0a64d61df5ddaac991555c3ceb55.jpg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16:31:21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17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- 2021-01-27 16:42:16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https://quintly-image-storage.s3.amazonaws.com/62ef61a4c6c5a7a15da9758e77262428/f897b2f53211610c1fcb29c448298497.jpg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16:31:21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6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AC265-0911-4525-9C7D-5D3CAF407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153590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0B06D-E69C-4656-8A51-E1EB5B54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A50EA-1012-4969-B01A-CDEB35F26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36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00906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3828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775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52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90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76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461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482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85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00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1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- 2021-01-27 16:42:15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möchten wir euch heute genauer vorstellen! 👏🏻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https://quintly-image-storage.s3.amazonaws.com/62ef61a4c6c5a7a15da9758e77262428/12dc4b51f5de52d5a1d8d3fa51bc204e.jpg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16:31:21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05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- 2021-01-27 16:38:25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wer kennt die Athletin bereits? 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https://quintly-image-storage.s3.amazonaws.com/62ef61a4c6c5a7a15da9758e77262428/6b14ea6de5fcebeead8b0957592e0475.jpg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01/28/2021 16:31:21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4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- 2021-01-22 08:38:01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...und den Tipp seines heutigen Gegners jetzt hochswipen und abstimmen, um einem der beiden euren Fan Boost zu geben!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https://quintly-image-storage.s3.amazonaws.com/62ef61a4c6c5a7a15da9758e77262428/3ebba78398995898ca71de9fa5cda6f8.jpg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01/23/2021 08:31:23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3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6A1D5-B100-43BB-96FD-5175EE65D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99004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C053-CBFB-4155-B413-691801C6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9D60E-CAB6-4DDE-B18F-9631A69974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8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969454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899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075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069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797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98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312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982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402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411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2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- 2021-01-22 08:33:27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den ganzen Tipp... 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https://quintly-image-storage.s3.amazonaws.com/62ef61a4c6c5a7a15da9758e77262428/ef56a54b7f14441b6720e16a7ad598aa.jpg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01/23/2021 08:31:23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09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- 2021-01-22 08:30:21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tippt heute auf das Einzel der Herren!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https://quintly-image-storage.s3.amazonaws.com/62ef61a4c6c5a7a15da9758e77262428/9fa940c9abd63ed304a0e4ddafb32dfe.jpg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01/23/2021 08:00:52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- 2021-01-22 08:27:25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🤜🤛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https://quintly-image-storage.s3.amazonaws.com/62ef61a4c6c5a7a15da9758e77262428/7ed20e14b6b29e13876ea9555ceb236f.jpg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01/23/2021 08:00:52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978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B36CA-C30B-40D7-9ABD-E7A6B2535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1113394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16F73-435C-49A6-AA8D-DC32B4BD1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FA7BE-1535-4E1D-97E3-9D2BDE864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89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497901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0621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48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66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722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036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985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336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627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009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0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- 2021-01-21 17:09:04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https://quintly-image-storage.s3.amazonaws.com/62ef61a4c6c5a7a15da9758e77262428/6a8bc7b5c8d323f983b0b6f551faf79f.jpg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01/22/2021 17:00:50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0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- 2021-01-21 17:08:53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Video von David &amp; Benni: 👇 Übrigens hat er auch einen Mentor an seiner Seite!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https://quintly-image-storage.s3.amazonaws.com/62ef61a4c6c5a7a15da9758e77262428/f76042384b61ed234796fc4d31448e58.jpg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01/22/2021 17:00:50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07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- 2021-01-21 17:08:52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Bayer, der für den Biathlon seine Heimat verlassen hat! 👣🏁 Mehr zu David Zobel: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https://quintly-image-storage.s3.amazonaws.com/62ef61a4c6c5a7a15da9758e77262428/acd77143066c752579b961c345a2bce2.jpg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01/22/2021 17:00:50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397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3AD13-A1D8-4A34-9F22-CAB042DA4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1330066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FF5B-7737-4012-84DB-EA4CFEBE0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084BA-BAA6-4244-AC80-EDF5E5A14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818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13219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6179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816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166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920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473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524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47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2439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5431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07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- 2021-01-21 17:08:51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https://quintly-image-storage.s3.amazonaws.com/62ef61a4c6c5a7a15da9758e77262428/3edc61e392215eafed85668a67e303cc.jpg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01/22/2021 17:00:50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- 2021-01-21 17:08:50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Dürfen wir vorstellen? 💁‍♂️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https://quintly-image-storage.s3.amazonaws.com/62ef61a4c6c5a7a15da9758e77262428/e75dc5544358e5d32ff27cda4a6dd825.jpg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01/22/2021 17:00:50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0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- 2021-01-20 16:43:29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https://quintly-image-storage.s3.amazonaws.com/62ef61a4c6c5a7a15da9758e77262428/d6fcc32ae388fd17fe5cf114e7e1c8dc.jpg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61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D2E4D-18C3-4D6C-AF4F-C4B2B63DE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229596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2040F-DCA8-4967-8572-E251097F7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D18435-476B-4B43-B68A-4A54AB95F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411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057591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2401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090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906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368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477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862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372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74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95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61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- 2021-01-20 16:43:14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zu den Athleten &amp; ihren Mentoren!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https://quintly-image-storage.s3.amazonaws.com/62ef61a4c6c5a7a15da9758e77262428/f4e9ea0393721674e3fd6b872ee8f6bb.jpg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3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- 2021-01-20 16:40:08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https://quintly-image-storage.s3.amazonaws.com/62ef61a4c6c5a7a15da9758e77262428/06dd4d0d71c0821d780374222e163640.jpg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21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- 2021-01-20 16:40:07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Rahmen des Mentorenprogramms stehen erfahrene Athleten unserem zur Seite!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https://quintly-image-storage.s3.amazonaws.com/62ef61a4c6c5a7a15da9758e77262428/173a0672bc13ca1af151064c6a2326fe.jpg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200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172AE-1687-400E-B645-F7A1B6F8A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507148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9149-554F-4365-87C0-AC2AC22C1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4621E-383F-4592-9355-A10496EA5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37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191353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45169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669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41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450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736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680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7413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980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94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- 2021-01-20 16:40:06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Learning from the best! 🤝🤓 Vanessa Voigt und Arnd Peiffer tauschen sich über ihre Erfahrungen aus. 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https://quintly-image-storage.s3.amazonaws.com/62ef61a4c6c5a7a15da9758e77262428/89531604a19c9655421da77e930ae159.jpg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47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- 2021-01-19 10:23:40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https://quintly-image-storage.s3.amazonaws.com/62ef61a4c6c5a7a15da9758e77262428/fdc28e90e35bea14a66d601b52e74a4a.jpg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01/20/2021 10:01:01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00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- 2021-01-19 10:21:16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https://quintly-image-storage.s3.amazonaws.com/62ef61a4c6c5a7a15da9758e77262428/acb43d0459a2c593eaa1ce80ef0f405d.jpg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01/20/2021 10:01:01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98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B629C-113D-4E17-953E-4E7379421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4074438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507CB-F4A2-440B-97D4-358C0056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230D4-0914-471A-A9F1-C3CA5237F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0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010579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07733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26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714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5727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0771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49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693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684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63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22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- 2021-01-19 10:21:02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https://quintly-image-storage.s3.amazonaws.com/62ef61a4c6c5a7a15da9758e77262428/86b6125acff9cfeace35c227b5b1a40a.jpg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01/20/2021 10:01:01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2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- 2021-01-19 10:20:35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https://quintly-image-storage.s3.amazonaws.com/62ef61a4c6c5a7a15da9758e77262428/a5c20ef9df4c0d6361748929c64e917a.jpg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01/20/2021 10:01:01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24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- 2021-01-19 10:20:18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https://quintly-image-storage.s3.amazonaws.com/62ef61a4c6c5a7a15da9758e77262428/0e5601ece00f7a5cb48b3fbac49940da.jpg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01/20/2021 10:01:01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48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AC51E-C83E-42A9-B6A0-4F6AA0782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398286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D131-8A86-4BB7-A8F9-75E77AA41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dsv_biathlon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60CBD-2BBF-4301-ACEE-BABFD15F7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683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817783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4222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722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156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869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938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667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826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748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389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94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dsv_biathlon - 2021-01-19 10:20:04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https://quintly-image-storage.s3.amazonaws.com/62ef61a4c6c5a7a15da9758e77262428/6abd6e221468ba8cff8d443527a0de9a.jpg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01/20/2021 10:01:01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74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96504-0B0B-47E5-9C5F-DD53AFBC6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11/01/2020 - 01/31/2021</a:t>
            </a:r>
          </a:p>
        </p:txBody>
      </p:sp>
    </p:spTree>
    <p:extLst>
      <p:ext uri="{BB962C8B-B14F-4D97-AF65-F5344CB8AC3E}">
        <p14:creationId xmlns:p14="http://schemas.microsoft.com/office/powerpoint/2010/main" val="2804631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963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Stories Table  | dsv_biathlon - 1 of 9</vt:lpstr>
      <vt:lpstr>Instagram Stories Table  | dsv_biathlon - 2 of 9</vt:lpstr>
      <vt:lpstr>Instagram Stories Table  | dsv_biathlon - 3 of 9</vt:lpstr>
      <vt:lpstr>Instagram Stories Table  | dsv_biathlon - 4 of 9</vt:lpstr>
      <vt:lpstr>Instagram Stories Table  | dsv_biathlon - 5 of 9</vt:lpstr>
      <vt:lpstr>Instagram Stories Table  | dsv_biathlon - 6 of 9</vt:lpstr>
      <vt:lpstr>Instagram Stories Table  | dsv_biathlon - 7 of 9</vt:lpstr>
      <vt:lpstr>Instagram Stories Table  | dsv_biathlon - 8 of 9</vt:lpstr>
      <vt:lpstr>Instagram Stories Table  | dsv_biathlon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dsv_biathlon - 1 of 9</dc:title>
  <dc:creator>Frederik Peiniger</dc:creator>
  <cp:lastModifiedBy>Frederik Peiniger</cp:lastModifiedBy>
  <cp:revision>1</cp:revision>
  <dcterms:created xsi:type="dcterms:W3CDTF">2021-02-01T15:26:51Z</dcterms:created>
  <dcterms:modified xsi:type="dcterms:W3CDTF">2021-02-01T15:29:58Z</dcterms:modified>
</cp:coreProperties>
</file>