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5BC5B-B684-45E9-B5A7-0D0A8E447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fcbayern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7F8A93-463A-492F-81FE-87F9D2328A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1324495"/>
              </p:ext>
            </p:extLst>
          </p:nvPr>
        </p:nvGraphicFramePr>
        <p:xfrm>
          <a:off x="457200" y="1731963"/>
          <a:ext cx="781812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8669715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5651572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29225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11033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41845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14736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09539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32880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96445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1096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834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22:59:55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#TheBest is finally home! 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09:30:41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02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21:50:12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SAFETY FIRST! ☝️😎 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09:30:41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31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21:27:08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🐐 + 🐐 = 🏆🏆 @_rl9 @manuelneuer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09:30:41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175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21:14:49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🐐🏆 @manuelneuer  #SuitedByBoss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09:30:41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282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21:09:27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📸🏆 @_rl9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09:30:41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595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D855ED-C6D1-4A66-821D-D8DA1BE23F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12/16/2020 - 12/19/2020</a:t>
            </a:r>
          </a:p>
        </p:txBody>
      </p:sp>
    </p:spTree>
    <p:extLst>
      <p:ext uri="{BB962C8B-B14F-4D97-AF65-F5344CB8AC3E}">
        <p14:creationId xmlns:p14="http://schemas.microsoft.com/office/powerpoint/2010/main" val="4146357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06D61-D63A-4A9C-B55D-821E402C7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fcbayern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0DD94B-0269-41A7-8D45-0B92218E0F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4773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63656592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8861432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3686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39052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505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89427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14130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39331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73593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4309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505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21:04:51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📸📸📸 #TheBest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09:30:41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536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20:21:04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#TheBest in the world! 🔥  GET YOUR @_RL9 JERSEY NOW! ☝️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09:30:41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301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20:06:06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#TheBest selfie. 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09:30:41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37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19:49:21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🎥 How it happened! 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09:30:41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924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5561FF-A80D-4591-BDFA-03A5B00F9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12/16/2020 - 12/19/2020</a:t>
            </a:r>
          </a:p>
        </p:txBody>
      </p:sp>
    </p:spTree>
    <p:extLst>
      <p:ext uri="{BB962C8B-B14F-4D97-AF65-F5344CB8AC3E}">
        <p14:creationId xmlns:p14="http://schemas.microsoft.com/office/powerpoint/2010/main" val="1218894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18FD2-B236-48AC-97D5-7FCAF1021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fcbayern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5378C0-E6F9-4320-8047-D9C07060AC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9550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1796264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9766521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53410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65053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7611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59846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75653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30825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78677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1889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835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19:46:49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🌟 THE BEST FIFA MEN’S PLAYER 🌟 WHAT AN ACHIEVEMENT, @_RL9 ! 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09:30:41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879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19:20:56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quick peek behind the scenes. @_rl9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09:30:41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759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19:18:45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Congrats, @_rl9!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09:30:41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935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19:14:37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Well deserved, @jok_32! 👏👏👏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09:30:41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224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19:11:43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Congrats, Phonzy! 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09:30:41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17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1A003-8199-4FC2-A9C0-9A1A80007F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12/16/2020 - 12/19/2020</a:t>
            </a:r>
          </a:p>
        </p:txBody>
      </p:sp>
    </p:spTree>
    <p:extLst>
      <p:ext uri="{BB962C8B-B14F-4D97-AF65-F5344CB8AC3E}">
        <p14:creationId xmlns:p14="http://schemas.microsoft.com/office/powerpoint/2010/main" val="3075525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3C7F0-63D2-49DF-8EEC-412ED130A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fcbayern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C9CE8F-59E6-4645-BA58-AF15A0CB43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7440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16379440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460459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56217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92873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0931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00296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1427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42891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0469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649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81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18:53:53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CONGRATS ON THE TOP 3, TRIPLE COACH! YOU ARE OUR NUMBER 1!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09:30:41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64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18:27:20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WHOLE WORLD IN HIS HANDS.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09:30:41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25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18:19:52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Congrats, Manu! 👏 🏅 THE BEST FIFA MEN’S GOALKEEPER 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09:30:41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63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17:44:13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Ready for the show! 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09:30:41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695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14:03:39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Mark your calendars! 🗓👀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09:30:41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92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F79F67-A1D0-48C1-A218-917AB70A95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12/16/2020 - 12/19/2020</a:t>
            </a:r>
          </a:p>
        </p:txBody>
      </p:sp>
    </p:spTree>
    <p:extLst>
      <p:ext uri="{BB962C8B-B14F-4D97-AF65-F5344CB8AC3E}">
        <p14:creationId xmlns:p14="http://schemas.microsoft.com/office/powerpoint/2010/main" val="1622636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BACC2-9B6B-4677-B749-0764EA846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fcbayern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D4173C-E61F-4C9D-9A8C-4C0DFACC29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3029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58749874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1023342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26898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71719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97513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38781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1110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58586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32084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5864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40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13:32:17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TUNE IN LIVE TONIGHT FOR THE PRESS CONFERENCE AFTER THE #FIFA FOOTBALL AWARDS! 🎙 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09:30:41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84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- 2020-12-17 07:39:37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12/18/2020 07:30:36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152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- 2020-12-16 22:18:20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See you tomorrow at the "The Best Awards"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12/17/2020 22:00:54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781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- 2020-12-16 22:18:19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@jeromeboateng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12/17/2020 22:00:54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177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0D216-832E-469F-A520-DBF322C4BA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12/16/2020 - 12/19/2020</a:t>
            </a:r>
          </a:p>
        </p:txBody>
      </p:sp>
    </p:spTree>
    <p:extLst>
      <p:ext uri="{BB962C8B-B14F-4D97-AF65-F5344CB8AC3E}">
        <p14:creationId xmlns:p14="http://schemas.microsoft.com/office/powerpoint/2010/main" val="3388497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D9105-6899-4289-9D9B-0A9D80786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fcbayern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A4DA38-F46D-4DE7-B4EA-0CD00D0219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1159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5668751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6218643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43349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52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6728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97345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39171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43353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4261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0169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539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- 2020-12-16 21:55:15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Mission accomplished. @manuelneuer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12/17/2020 21:30:52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89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- 2020-12-16 21:30:23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Mentality monsters 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12/17/2020 21:05:55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737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DD7C70-6F3A-48E4-8644-EB8F1E1D6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12/16/2020 - 12/19/2020</a:t>
            </a:r>
          </a:p>
        </p:txBody>
      </p:sp>
    </p:spTree>
    <p:extLst>
      <p:ext uri="{BB962C8B-B14F-4D97-AF65-F5344CB8AC3E}">
        <p14:creationId xmlns:p14="http://schemas.microsoft.com/office/powerpoint/2010/main" val="11661939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475</Words>
  <Application>Microsoft Office PowerPoint</Application>
  <PresentationFormat>On-screen Show (4:3)</PresentationFormat>
  <Paragraphs>297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Instagram Stories Table  | fcbayern - 1 of 6</vt:lpstr>
      <vt:lpstr>Instagram Stories Table  | fcbayern - 2 of 6</vt:lpstr>
      <vt:lpstr>Instagram Stories Table  | fcbayern - 3 of 6</vt:lpstr>
      <vt:lpstr>Instagram Stories Table  | fcbayern - 4 of 6</vt:lpstr>
      <vt:lpstr>Instagram Stories Table  | fcbayern - 5 of 6</vt:lpstr>
      <vt:lpstr>Instagram Stories Table  | fcbayern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fcbayern - 1 of 6</dc:title>
  <dc:creator>Frederik Peiniger</dc:creator>
  <cp:lastModifiedBy>Frederik Peiniger</cp:lastModifiedBy>
  <cp:revision>1</cp:revision>
  <dcterms:created xsi:type="dcterms:W3CDTF">2020-12-18T08:38:47Z</dcterms:created>
  <dcterms:modified xsi:type="dcterms:W3CDTF">2020-12-18T08:41:46Z</dcterms:modified>
</cp:coreProperties>
</file>