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8A44-26A7-4DB3-9159-C23C1E0F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3289C-6B98-450A-B647-1EA8DFD2C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478958"/>
              </p:ext>
            </p:extLst>
          </p:nvPr>
        </p:nvGraphicFramePr>
        <p:xfrm>
          <a:off x="457200" y="1731963"/>
          <a:ext cx="818489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73622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3338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987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45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063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331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743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736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95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9163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818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03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9378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952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48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5272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133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6053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869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108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793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4697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007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230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1317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879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3678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2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034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9617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0885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48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9560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898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926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DDDA5-14A8-4BEE-B7DA-EA6A931D2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81152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1B20-3906-46AD-B47C-682E54D4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E6EFF-32AA-421F-90C5-90E77046D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644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11210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0774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876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611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293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2530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864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274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6184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69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8673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7274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105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824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094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4073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488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77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526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5726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472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224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360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612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561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792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5633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328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315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127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59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4980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72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17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- 2020-11-24 06:55:42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celebrating all week with Black Friday deals! That means 50% off on all 19/20 styles. #FASHIONxFUNCTION
Head on over to the shop, we’ll see you there: https://www.tonisailer.com/eu/de_de/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https://scontent-iad3-1.xx.fbcdn.net/v/t15.5256-10/p720x720/121848072_3565621903531943_4261943879554512301_n.jpg?_nc_cat=110&amp;ccb=2&amp;_nc_sid=ad6a45&amp;_nc_ohc=-TP3KFLvY1sAX89hzkO&amp;_nc_ht=scontent-iad3-1.xx&amp;oh=87064659883784d2be58954bb90da783&amp;oe=5FF60755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12/08/2020 00:15:47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51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2622E-088D-4240-9BFA-357A79DFC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71107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7128-535A-46EE-AC06-E0351CED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BA89D-BF25-4401-B12A-3F59E631A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722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15957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115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185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9021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46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0487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59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0655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6637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90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29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749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697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411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4773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1566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815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467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4525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89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879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7379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9454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901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746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703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372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504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6455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56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508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808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393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6286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29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- 2020-11-22 13:48:44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Sparkle like the stars this holiday season. Fashion meets function in these amazing new looks. #FASHIONxFUNCTION 
Head over to the shop to see our entire collection: https://www.tonisailer.com/eu/de_de/damen/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https://scontent-iad3-1.xx.fbcdn.net/v/t15.5256-10/p720x720/121853250_195867562017722_4345063585311436114_n.jpg?_nc_cat=107&amp;ccb=2&amp;_nc_sid=ad6a45&amp;_nc_ohc=rgCXy2gFoRUAX-qUP_c&amp;_nc_ht=scontent-iad3-1.xx&amp;oh=ed196e99605b285874e0d669109d17f9&amp;oe=5FF5BFC6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12/08/2020 06:15:02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744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89461-8B66-4962-9FE5-114026096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15145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5CA0A-8AD0-4C93-9790-709C57476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518A5-98F7-4FF6-97EB-9CFE044F6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985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8178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957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6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54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2667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323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264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752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5305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244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659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466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041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558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790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192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723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211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959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850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193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6414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566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871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367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32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5639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6519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1465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650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511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6570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8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93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1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- 2020-11-18 19:40:56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upgrade your winter look with the black Colin Splendid ski jacket – stand out with uncompromised performance! #FASHIONxFUNCTION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https://scontent-iad3-1.xx.fbcdn.net/v/t15.5256-10/p720x720/121848271_1062999600804514_5172526679321403210_n.jpg?_nc_cat=103&amp;ccb=2&amp;_nc_sid=ad6a45&amp;_nc_ohc=0OV6wgEYncAAX90OjgD&amp;_nc_ht=scontent-iad3-1.xx&amp;oh=7e318c74f333e108b1ebf1492522bfb5&amp;oe=5FF32483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12/08/2020 00:15:47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482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DE1D9-BA99-4328-A427-A7FC34E13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863509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56CA-BA40-461D-AA79-42F21A36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AE030B-F90A-4BD8-AB9E-D2C1DDBDE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193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9795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654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292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1489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1537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947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201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758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529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367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023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1113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92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541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8603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948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714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943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878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6872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4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982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060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396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9213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126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178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07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6546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3306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456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71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0258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05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0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- 2020-10-31 11:25:00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Stylish, bright and gorgeous! Check out all the new jackets in our Toni Sailer collection. #FASHIONxFUNCTION
Find all the the looks in our web store: https://www.tonisailer.com/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https://scontent-iad3-1.xx.fbcdn.net/v/t15.5256-10/p720x720/121701887_687347138860346_5934108646484764432_n.jpg?_nc_cat=106&amp;ccb=2&amp;_nc_sid=ad6a45&amp;_nc_ohc=pOTZHyQE-_EAX9Eak2g&amp;_nc_ht=scontent-iad3-1.xx&amp;oh=b4c8a6e04ef407912f31e47210fbcea2&amp;oe=5FEBA9F8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11/30/2020 06:16:21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874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92A45-E128-4578-981D-DD249FCE0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38233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3135-593E-492B-8782-4C1AC6132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019B0-C92B-4D49-8421-2CF01994C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903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76057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3588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94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3835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688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951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7589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586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143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9868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9308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9350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1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4773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590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447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054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610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4150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729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623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179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71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464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872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090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1750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986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989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1948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996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023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293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8540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87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- 2020-10-28 09:06:22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get back to the mountains! #FASHIONxFUNCTION
Shop our premium collection now: https://www.tonisailer.com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https://scontent-iad3-1.xx.fbcdn.net/v/t15.5256-10/p720x720/121659081_413368996340128_5766411690741999947_n.jpg?_nc_cat=109&amp;ccb=2&amp;_nc_sid=ad6a45&amp;_nc_ohc=NghslotYtl0AX-_Cg4N&amp;_nc_ht=scontent-iad3-1.xx&amp;oh=3875977c614ea9436e99a9138f450ae6&amp;oe=5FE49AD6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11/27/2020 06:16:42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09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F0CDA-3F9E-4AF8-9659-C5B889131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29319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64C08-9421-47A9-A7AA-94ABFA64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F48A1-F4AE-414E-BC62-E73C9F80B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799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46899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9273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340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764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921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264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3779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85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8315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811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980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4200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160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101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481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108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474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897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2190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219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800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6807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534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588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684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576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557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0795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596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545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593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417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168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116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1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- 2020-10-16 13:49:04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you're well prepared, you can face anything. Take on the mountains with fashion and function. #FASHIONxFUNCTION
Check out the entire collection: https://www.tonisailer.com/eu/de_de/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https://scontent-iad3-1.xx.fbcdn.net/v/t15.5256-10/p720x720/121642995_346418406583223_5360211753731732000_n.jpg?_nc_cat=107&amp;ccb=2&amp;_nc_sid=ad6a45&amp;_nc_ohc=Nk6wNZdHuAEAX-e2plj&amp;_nc_ht=scontent-iad3-1.xx&amp;oh=5dc4024b06546dfd2263942d66ab921f&amp;oe=5FD49888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90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0F527-8DDE-4367-98FC-87F1BE5D9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792773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484BE-11CD-4857-9D92-67B1EDE9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F3602-82EF-4D51-8E2E-31A14549C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681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61939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9038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545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6480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506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163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2909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565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701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277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2913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054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063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9007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5099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843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412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80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9617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7139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802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864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058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1604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8545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5086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073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70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395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855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0112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2214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917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928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4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- 2020-10-09 16:20:08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 IN LOVE WITH LOTTA
Make a statement with our woman’s jumpsuit which expresses the sheer joy of skiing and tells the story of our origins through its contrasting stripes. This jumpsuit is a statement for uncompromising quality, both in materials and visual details. #FASHIONxFUNCTION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https://scontent-iad3-1.xx.fbcdn.net/v/t15.5256-10/p720x720/120921803_787502438672975_6818794476929568800_n.jpg?_nc_cat=104&amp;ccb=2&amp;_nc_sid=ad6a45&amp;_nc_ohc=ru2lWShesVoAX938XsE&amp;_nc_ht=scontent-iad3-1.xx&amp;oh=197c72a18d10541721f3f36c4681fe98&amp;oe=5FCDDC4F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11/08/2020 12:16:49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608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6E3A9-0C17-4F30-A1A7-963C0B960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20740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4E1DA-1C60-4B26-952E-F8875B12E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1E7032-C0C8-401A-95CE-8B816A242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732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69770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8216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488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303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0602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5312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203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9869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6549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3396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330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262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0349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8876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897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3223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140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122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348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392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5222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0981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954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28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196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905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749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243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833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4717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983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2126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35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4791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2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- 2020-10-05 13:06:53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keeping things cozy with our new women’s sweatshirt. #FASHIONxFUNCTION 
Find it in our shop: https://www.tonisailer.com/eu/de_de/mona-iron-grey/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https://scontent-iad3-1.xx.fbcdn.net/v/t1.0-9/p720x720/120764052_3306078716113919_154797882311828142_o.jpg?_nc_cat=107&amp;ccb=2&amp;_nc_sid=8024bb&amp;_nc_ohc=imA0yO7-VHMAX9oP_G8&amp;_nc_ht=scontent-iad3-1.xx&amp;tp=6&amp;oh=84b773a87e17fca5c5ab98eb0d100093&amp;oe=5FC78645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11/04/2020 12:16:35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87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85DCF-1A54-439B-8C42-1A45F2D42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565244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C37A-7FAC-4780-98F2-8FED543C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977B0-4E5D-4DB7-B1C3-A08E95015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232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7829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84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75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63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065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6094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305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091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526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1498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1522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541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18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69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30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848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066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8817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841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805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408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54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1898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032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5350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507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283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964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929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302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246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587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260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473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6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- 2020-10-02 07:52:59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sweatshirts are here! Bold styles for bold personalities. Stay warm this winter, in our cool graphic print sweatshirts!
Find the sweatshirt in our shop: https://www.tonisailer.com/eu/de_de/james-print-iron-grey/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https://scontent-iad3-1.xx.fbcdn.net/v/t1.0-9/p720x720/120574172_3296427157079075_1647824758782775149_o.jpg?_nc_cat=110&amp;ccb=2&amp;_nc_sid=8024bb&amp;_nc_ohc=Ae5coqDn-poAX91IrGE&amp;_nc_ht=scontent-iad3-1.xx&amp;tp=6&amp;oh=3daa1022bec21746e1ab79b7330b3c45&amp;oe=5FC2FED1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10/31/2020 18:15:43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46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84113-9D98-4187-9294-55FB5D62D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82231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6D06A-AA30-4488-BDC8-646DF2AA7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F5774E-9749-4041-A915-51A71BCF3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831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79169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7636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12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872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617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37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681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1267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918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7346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3698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0457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761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058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7545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564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350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303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49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459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0989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953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9788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016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673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5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359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9290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357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25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290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464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208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469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6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- 2020-09-22 12:02:40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https://scontent-bos3-1.xx.fbcdn.net/v/t1.0-9/s720x720/119980429_3266984963356628_6637339617544830192_o.jpg?_nc_cat=101&amp;_nc_sid=dd9801&amp;_nc_ohc=5Scrt7o5NI4AX-Zla1p&amp;_nc_ht=scontent-bos3-1.xx&amp;tp=7&amp;oh=960bf094e913676b745549181d7d6a85&amp;oe=5F90DD20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12:15:54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97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51011-ADFB-4BB4-AF46-00D1EE4E6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55088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7E13E-7BA7-4F71-B45B-38D2C0BB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F181B4-B24F-4459-802D-AB2DE1E30B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336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38038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6303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255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650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987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274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43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1934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509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150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3702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828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5211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103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665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562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677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210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23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854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397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8568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1426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990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5740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3633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517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7337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706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461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664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723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079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054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6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- 2020-09-22 09:04:37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https://scontent-bos3-1.xx.fbcdn.net/v/t1.0-9/s720x720/119975851_3266621423392982_6970883562446099655_n.png?_nc_cat=104&amp;_nc_sid=dd9801&amp;_nc_ohc=WiygU4EjYJsAX8RLYOW&amp;_nc_ht=scontent-bos3-1.xx&amp;oh=6276a054922014d269e1ada326063a9f&amp;oe=5F90D874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12:15:54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057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86D33-06DD-4128-B60C-29ECBC4B7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545666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4B2A-F6EF-47B7-83E6-88847714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35888-B90E-4713-899D-434D61AA9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19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1157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0343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887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2696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89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280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509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95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714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045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863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929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71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4550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5433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026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4254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70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5700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443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603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637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296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03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8764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90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041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1499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3861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270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201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6816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063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272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81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- 2020-09-18 14:35:08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Premium function and exquisite fashion. Hold on tight and get ready for an incredible winter season with our new 20/21 collection! #FASHIONxFUNCTION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https://scontent-iad3-1.xx.fbcdn.net/v/t15.5256-10/p720x720/119218983_3616291601715393_8759351845129840815_n.jpg?_nc_cat=109&amp;_nc_sid=ad6a45&amp;_nc_ohc=9-TSE8UT-EoAX-fdZ7_&amp;_nc_ht=scontent-iad3-1.xx&amp;oh=63ae6a5eb341d14244ec513057395652&amp;oe=5FB3114C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10/18/2020 12:16:39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50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3820-6F58-4FF7-A96A-F3DE4BB17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066469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E65E-6AB0-4641-BD24-FDB81DAAC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A6AA2-435D-429F-B030-97C1DE799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28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70084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8979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097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737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611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58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3530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046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565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237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677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852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262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932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1805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663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7274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3664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97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678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532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3693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588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449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758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334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771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1420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907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748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0968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9082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771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089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2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- 2020-09-18 12:14:24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https://scontent-iad3-1.xx.fbcdn.net/v/t1.0-9/s720x720/119716130_3255220551199736_8645938851070954612_n.jpg?_nc_cat=111&amp;_nc_sid=dd9801&amp;_nc_ohc=iHIpdR7koEwAX9hEizs&amp;_nc_ht=scontent-iad3-1.xx&amp;tp=7&amp;oh=09e48a277eaa4c99e0c2973d89f21720&amp;oe=5F8AB0E4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09/18/2020 18:16:01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943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9281A-1E69-4B59-BDCE-46B710593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080131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EDB5B-482A-4E00-ADAA-E32E7E160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Toni Sailer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21C6C1-DEF0-45B8-99B5-E40C9ABD46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363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33189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9733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090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6773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850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473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166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941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343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0655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681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9099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1997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7051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525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971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854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9768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191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6291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54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671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714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69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258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5759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6373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0519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315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104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7009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460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038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53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71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Sailer - 2020-09-14 06:53:00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time has come. Our 2021 collection is ready for take-off! We can’t wait for you to see it. #FASHIONxFUNCTION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https://scontent-iad3-1.xx.fbcdn.net/v/t15.5256-10/p720x720/119125110_322284449022561_7355091269533959210_n.jpg?_nc_cat=107&amp;_nc_sid=ad6a45&amp;_nc_ohc=ERm6W6fWnWsAX_9ZyK0&amp;_nc_ht=scontent-iad3-1.xx&amp;oh=10f23c450b66eeca6ba9b0db686b7c95&amp;oe=5FAB2843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10/14/2020 00:16:25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5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0BF6D-A8E7-4482-BB61-A6A64CED2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868098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11</TotalTime>
  <Words>2627</Words>
  <Application>Microsoft Office PowerPoint</Application>
  <PresentationFormat>On-screen Show (4:3)</PresentationFormat>
  <Paragraphs>1016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Facebook Custom Original Own Posts Table | Toni Sailer - 1 of 15</vt:lpstr>
      <vt:lpstr>Facebook Custom Original Own Posts Table | Toni Sailer - 2 of 15</vt:lpstr>
      <vt:lpstr>Facebook Custom Original Own Posts Table | Toni Sailer - 3 of 15</vt:lpstr>
      <vt:lpstr>Facebook Custom Original Own Posts Table | Toni Sailer - 4 of 15</vt:lpstr>
      <vt:lpstr>Facebook Custom Original Own Posts Table | Toni Sailer - 5 of 15</vt:lpstr>
      <vt:lpstr>Facebook Custom Original Own Posts Table | Toni Sailer - 6 of 15</vt:lpstr>
      <vt:lpstr>Facebook Custom Original Own Posts Table | Toni Sailer - 7 of 15</vt:lpstr>
      <vt:lpstr>Facebook Custom Original Own Posts Table | Toni Sailer - 8 of 15</vt:lpstr>
      <vt:lpstr>Facebook Custom Original Own Posts Table | Toni Sailer - 9 of 15</vt:lpstr>
      <vt:lpstr>Facebook Custom Original Own Posts Table | Toni Sailer - 10 of 15</vt:lpstr>
      <vt:lpstr>Facebook Custom Original Own Posts Table | Toni Sailer - 11 of 15</vt:lpstr>
      <vt:lpstr>Facebook Custom Original Own Posts Table | Toni Sailer - 12 of 15</vt:lpstr>
      <vt:lpstr>Facebook Custom Original Own Posts Table | Toni Sailer - 13 of 15</vt:lpstr>
      <vt:lpstr>Facebook Custom Original Own Posts Table | Toni Sailer - 14 of 15</vt:lpstr>
      <vt:lpstr>Facebook Custom Original Own Posts Table | Toni Sailer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2020-12-08T09:29:22Z</dcterms:created>
  <dcterms:modified xsi:type="dcterms:W3CDTF">2020-12-08T09:40:52Z</dcterms:modified>
</cp:coreProperties>
</file>