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bayerischer.landtag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5532</c:v>
                </c:pt>
                <c:pt idx="1">
                  <c:v>5632</c:v>
                </c:pt>
                <c:pt idx="2">
                  <c:v>5774</c:v>
                </c:pt>
                <c:pt idx="3">
                  <c:v>5992</c:v>
                </c:pt>
                <c:pt idx="4">
                  <c:v>6096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78-42A0-8B32-9EF64E878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43440"/>
        <c:axId val="331943112"/>
      </c:lineChart>
      <c:dateAx>
        <c:axId val="33194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3112"/>
        <c:crosses val="autoZero"/>
        <c:auto val="1"/>
        <c:lblOffset val="100"/>
        <c:baseTimeUnit val="months"/>
      </c:dateAx>
      <c:valAx>
        <c:axId val="33194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4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26A65-C184-44D0-86C5-A713BE27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bayerischer.landtag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DE9A8-5660-4083-AA8F-3B1E8E097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658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65C75-5C1A-4D43-96E3-CA88F7040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5C4F7-DCB6-4DE4-B7BC-4ED431BE4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69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bayerischer.landtag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bayerischer.landtag</dc:title>
  <dc:creator>Frederik Peiniger</dc:creator>
  <cp:lastModifiedBy>Frederik Peiniger</cp:lastModifiedBy>
  <cp:revision>1</cp:revision>
  <dcterms:created xsi:type="dcterms:W3CDTF">2020-12-08T08:58:08Z</dcterms:created>
  <dcterms:modified xsi:type="dcterms:W3CDTF">2020-12-08T08:58:13Z</dcterms:modified>
</cp:coreProperties>
</file>