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Bayerischer Landtag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44013</c:v>
                </c:pt>
                <c:pt idx="1">
                  <c:v>44044</c:v>
                </c:pt>
                <c:pt idx="2">
                  <c:v>44075</c:v>
                </c:pt>
                <c:pt idx="3">
                  <c:v>44105</c:v>
                </c:pt>
                <c:pt idx="4">
                  <c:v>44136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4096</c:v>
                </c:pt>
                <c:pt idx="1">
                  <c:v>4152</c:v>
                </c:pt>
                <c:pt idx="2">
                  <c:v>5068</c:v>
                </c:pt>
                <c:pt idx="3">
                  <c:v>5141</c:v>
                </c:pt>
                <c:pt idx="4">
                  <c:v>5199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E4-4E4E-A81C-E0F45F15D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05088"/>
        <c:axId val="279508368"/>
      </c:lineChart>
      <c:dateAx>
        <c:axId val="27950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8368"/>
        <c:crosses val="autoZero"/>
        <c:auto val="1"/>
        <c:lblOffset val="100"/>
        <c:baseTimeUnit val="months"/>
      </c:dateAx>
      <c:valAx>
        <c:axId val="27950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D439-18B8-47B0-81AB-041D8CF2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Bayerischer 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9EDB3-AD84-4A3F-A41F-8B2D5C2DA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644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ADA7A-C0B5-4451-BFBB-3AF00C686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CDF45-97A5-409D-B35E-5ED073F2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995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Bayerischer 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Bayerischer Landtag</dc:title>
  <dc:creator>Frederik Peiniger</dc:creator>
  <cp:lastModifiedBy>Frederik Peiniger</cp:lastModifiedBy>
  <cp:revision>1</cp:revision>
  <dcterms:created xsi:type="dcterms:W3CDTF">2020-12-07T09:19:39Z</dcterms:created>
  <dcterms:modified xsi:type="dcterms:W3CDTF">2020-12-07T09:19:43Z</dcterms:modified>
</cp:coreProperties>
</file>