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Bayerischer Landtag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44013</c:v>
                </c:pt>
                <c:pt idx="1">
                  <c:v>44044</c:v>
                </c:pt>
                <c:pt idx="2">
                  <c:v>44075</c:v>
                </c:pt>
                <c:pt idx="3">
                  <c:v>44105</c:v>
                </c:pt>
                <c:pt idx="4">
                  <c:v>44136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2">
                  <c:v>7966</c:v>
                </c:pt>
                <c:pt idx="3">
                  <c:v>8100</c:v>
                </c:pt>
                <c:pt idx="4">
                  <c:v>8256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33-4968-AB72-E30973D2B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038336"/>
        <c:axId val="322035056"/>
      </c:lineChart>
      <c:dateAx>
        <c:axId val="32203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5056"/>
        <c:crosses val="autoZero"/>
        <c:auto val="1"/>
        <c:lblOffset val="100"/>
        <c:baseTimeUnit val="months"/>
      </c:dateAx>
      <c:valAx>
        <c:axId val="32203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03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1D2BB-1B2B-4681-9EA2-12AB53D6A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Bayerischer Landtag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07AE51-F482-4896-9696-D0BFA62FF4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4331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5CCB9-6E47-49E1-8202-C4D531A857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07/01/2020 - 11/30/2020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F5CC9F-7E14-42C0-9B59-E07CB5ABC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38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Bayerischer Landtag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Bayerischer Landtag</dc:title>
  <dc:creator>Frederik Peiniger</dc:creator>
  <cp:lastModifiedBy>Frederik Peiniger</cp:lastModifiedBy>
  <cp:revision>1</cp:revision>
  <dcterms:created xsi:type="dcterms:W3CDTF">2020-12-07T09:19:07Z</dcterms:created>
  <dcterms:modified xsi:type="dcterms:W3CDTF">2020-12-07T09:19:14Z</dcterms:modified>
</cp:coreProperties>
</file>