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6EF9-4235-8D6D-EC95E9DCCC2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6EF9-4235-8D6D-EC95E9DCCC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280480"/>
        <c:axId val="269278840"/>
      </c:barChart>
      <c:catAx>
        <c:axId val="26928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278840"/>
        <c:crosses val="autoZero"/>
        <c:auto val="1"/>
        <c:lblAlgn val="ctr"/>
        <c:lblOffset val="100"/>
        <c:noMultiLvlLbl val="0"/>
      </c:catAx>
      <c:valAx>
        <c:axId val="26927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28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D5E69-819E-47A4-94DC-548202DC9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Fan Demographics | Bayerischer Landtag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DEBB5C-028D-4E3B-9CA2-D02DD1E6D6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0693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557ED-4704-43E5-A512-90848A3973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32622-C32B-4E57-B5AA-65B5D697A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5435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Bayerischer Landtag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Bayerischer Landtag</dc:title>
  <dc:creator>Frederik Peiniger</dc:creator>
  <cp:lastModifiedBy>Frederik Peiniger</cp:lastModifiedBy>
  <cp:revision>1</cp:revision>
  <dcterms:created xsi:type="dcterms:W3CDTF">2020-10-19T14:47:09Z</dcterms:created>
  <dcterms:modified xsi:type="dcterms:W3CDTF">2020-10-19T14:47:16Z</dcterms:modified>
</cp:coreProperties>
</file>