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A1F13-0E05-46AE-AEF9-4E313F239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Bayerischer Landtag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AD3BE-0E76-4AC2-906D-CA9339B20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665455"/>
              </p:ext>
            </p:extLst>
          </p:nvPr>
        </p:nvGraphicFramePr>
        <p:xfrm>
          <a:off x="457200" y="1731963"/>
          <a:ext cx="8229600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868849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3798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23834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5723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5996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3452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789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4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60.62962962963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3.1296296296296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5852.8148148148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72.537037037037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85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81.129032258065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4.7096774193548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13.129032258065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98.967741935484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2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1017.2222222222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9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#KunstimLandtag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434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#Demokratie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758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#fürbayernentscheiden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35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#demokratie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1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2243.8571428571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29.714285714286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80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#wirbleibenzuhause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1705.7142857143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96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1EA63-AE84-44E1-89D7-ACA8DB9BC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03/01/2019 - 10/01/2020</a:t>
            </a:r>
          </a:p>
        </p:txBody>
      </p:sp>
    </p:spTree>
    <p:extLst>
      <p:ext uri="{BB962C8B-B14F-4D97-AF65-F5344CB8AC3E}">
        <p14:creationId xmlns:p14="http://schemas.microsoft.com/office/powerpoint/2010/main" val="546999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97AD5-07B6-47EA-A237-DD4EB9292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Bayerischer Landtag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8D450-E5B4-4B8A-A7FF-CEA8D0535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20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717066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944608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86061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9101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4035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82337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7363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5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#Parlament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3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#europawahl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7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#PromisfuerDemokratie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45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#MeineStimmefuer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00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27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#MeineStimmefuerDemokratie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963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#grundgesetz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8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#toleranz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33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47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552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ED33D-72FF-4B4B-BA41-999A2ADAF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03/01/2019 - 10/01/2020</a:t>
            </a:r>
          </a:p>
        </p:txBody>
      </p:sp>
    </p:spTree>
    <p:extLst>
      <p:ext uri="{BB962C8B-B14F-4D97-AF65-F5344CB8AC3E}">
        <p14:creationId xmlns:p14="http://schemas.microsoft.com/office/powerpoint/2010/main" val="391327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B0F8F-9063-45CD-B1E2-D9391C26E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Bayerischer Landtag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575B2D-DBD1-4098-928D-4BC3ED6F8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102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675048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16311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9516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03317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19844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06232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2280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59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#lpkwuerzburg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62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#diesmalwählich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300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#bavaria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72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#franken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28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#architecture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09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70BD0-4CEE-4CAB-AD40-0744828FA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03/01/2019 - 10/01/2020</a:t>
            </a:r>
          </a:p>
        </p:txBody>
      </p:sp>
    </p:spTree>
    <p:extLst>
      <p:ext uri="{BB962C8B-B14F-4D97-AF65-F5344CB8AC3E}">
        <p14:creationId xmlns:p14="http://schemas.microsoft.com/office/powerpoint/2010/main" val="26252913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320</Words>
  <Application>Microsoft Office PowerPoint</Application>
  <PresentationFormat>On-screen Show (4:3)</PresentationFormat>
  <Paragraphs>202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Hashtag Detection | Bayerischer Landtag - 1 of 3</vt:lpstr>
      <vt:lpstr>Facebook Hashtag Detection | Bayerischer Landtag - 2 of 3</vt:lpstr>
      <vt:lpstr>Facebook Hashtag Detection | Bayerischer Landtag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Bayerischer Landtag - 1 of 3</dc:title>
  <dc:creator>Frederik Peiniger</dc:creator>
  <cp:lastModifiedBy>Frederik Peiniger</cp:lastModifiedBy>
  <cp:revision>1</cp:revision>
  <dcterms:created xsi:type="dcterms:W3CDTF">2020-10-01T14:32:51Z</dcterms:created>
  <dcterms:modified xsi:type="dcterms:W3CDTF">2020-10-01T14:34:22Z</dcterms:modified>
</cp:coreProperties>
</file>