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8CDEE-BB1A-4073-A4E4-DAEE3525A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- 1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AE30F4-BBC9-4F89-9745-8F3424C8DB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3957475"/>
              </p:ext>
            </p:extLst>
          </p:nvPr>
        </p:nvGraphicFramePr>
        <p:xfrm>
          <a:off x="457200" y="1731963"/>
          <a:ext cx="7043928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0311398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487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5547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8477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4436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3550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9314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6104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7372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8268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9322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9245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9199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2263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2267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025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9135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1106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2530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660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555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3509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404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4996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8930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876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E2CC5-6569-456F-B74F-5C1C4BDBFE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2860153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8AC87-A4B1-48C6-B397-4A3D0108D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- 2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0C9E22-DC2D-4439-9087-C6294A9EC7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9039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1805050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1936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5112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3571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3075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209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9991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1068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5675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2847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4805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0884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6302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8159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9280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4932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3979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403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4211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793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2402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8154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0817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5629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4010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573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- 2020-09-02 15:49:38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5️⃣5️⃣ goals 
3️⃣ titles 
1️⃣ Robert Lewandowski 
Every one of his goals in 2019/20 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https://scontent-lga3-1.xx.fbcdn.net/v/t15.5256-10/p168x128/118775750_3634483909896111_6952548553749610628_n.jpg?_nc_cat=101&amp;_nc_sid=08861d&amp;_nc_ohc=WvYOhwA_dBgAX_MWNDU&amp;_nc_ht=scontent-lga3-1.xx&amp;oh=b1a52d3553189acdf61706d8778120ac&amp;oe=5F9027B3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73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2BC3EC-C74D-4459-A891-9193B1D28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1526226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DAD8E-8E17-4A8D-8BB2-790934D47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- 3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A1C18B-A1A6-4C86-9463-A3C3300008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9371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0584498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5620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4247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3528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5399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5049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5956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9829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5782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5162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0245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6945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5887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358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7484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5837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4732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9657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4805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4041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0283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8563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983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5368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7079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35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- 2020-09-02 13:32:24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 brought the magic ✨✨✨
He won it all 🏆🏆🏆 
Obrigado, Philippe! 🇧🇷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https://scontent-lga3-1.xx.fbcdn.net/v/t15.5256-10/p160x160/118639867_992765604523508_435532222370764286_n.jpg?_nc_cat=103&amp;_nc_sid=08861d&amp;_nc_ohc=c81IKM6D9G8AX8KOPaJ&amp;_nc_ht=scontent-lga3-1.xx&amp;oh=5071507aea92b79bed3ea2d33b02694e&amp;oe=5F925724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080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E2772-9708-4595-B935-60570348D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3925135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4C8E-E40E-46F1-9B60-9837E1F8E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- 4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F8D24D-E259-4953-ADC8-FE99E16759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1268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9437015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0180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299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9691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6078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7818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0782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7608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5365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0866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6415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61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7752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327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2250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4457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984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6198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913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7547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41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4087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9220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2684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6015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01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- 2020-09-02 09:30:05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time to vote for August's Player of the Month 🗳️ 
Which champion deserves the award? 🏆
Vote here 👉 https://fc.bayern/POTM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https://scontent-lga3-1.xx.fbcdn.net/v/t15.5256-10/p160x160/118769942_875733369499140_4117651181157738926_n.jpg?_nc_cat=110&amp;_nc_sid=08861d&amp;_nc_ohc=qLgmPNmVxOQAX8v9mkv&amp;_nc_ht=scontent-lga3-1.xx&amp;oh=7242e01dbad17629e83cda777b3e3ce8&amp;oe=5F92550D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749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44DE6-3A02-45FC-AD93-E95CEEDF9D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95959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E0839-D540-4746-9577-5C0782BB8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- 5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C5BF7F-173E-44A6-9505-8C90FDD026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9924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399188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6189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3007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1516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640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0962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830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4164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6922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0763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8970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9461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5154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1424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3796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0521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465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8411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5596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6040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3459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3710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3799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3953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4638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60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- 2020-09-01 12:50:44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💬 “Biti dio najboljeg tima neopisiv je osjećaj. Izabrati pravog partnera s kojim ćeš investirati u budućnost - mudra je odluka!" 
Ivica Olić, FC Bayern Legends!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168x128/118488395_1217690265260788_2221676438662019404_n.jpg?_nc_cat=107&amp;_nc_sid=08861d&amp;_nc_ohc=Km1q4tWbMeIAX_p27gr&amp;_nc_oc=AQl6nv9NHPIoHsHTAlpMMMsW8va3kHYzLKtBS_S0b8CYryKoFQv2tajrBuBwMl3yj6A&amp;_nc_ht=scontent-iad3-1.xx&amp;oh=b1a376bb8e44fd1f6c1ca98a88975c36&amp;oe=5F9044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09/23/2020 00:19:52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911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16AF2-EA9C-4DAF-B000-314EB5048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127989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9CBCE-9500-4BA0-9341-720F5362E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- 6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4DFF8F-525C-45F5-989B-72DFD30ED7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1172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297825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9354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0319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0269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5393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7336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02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2390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7416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3205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5613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5176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6992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4820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5053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5618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692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9265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790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272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7867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5423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0562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132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9303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99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- 2020-09-01 12:38:11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Goal of the Month: UEFA Champions League special 🤩 
Pick your favourite strike on our way to glory in August ⚽🗳️👉 https://fc.bayern/GOTM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https://scontent-lga3-1.xx.fbcdn.net/v/t15.5256-10/p160x160/118757269_632735114287436_8952005075818933589_n.jpg?_nc_cat=110&amp;_nc_sid=08861d&amp;_nc_ohc=G-_EG0u_GncAX-d24Dj&amp;_nc_ht=scontent-lga3-1.xx&amp;oh=6b0b814a7f4b7837b4102f0901c982f3&amp;oe=5F91987A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121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A26DE2-0890-46D6-B8D2-1A4F32ADF4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1137546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0DA0F-19DC-4D60-8384-D4DAA4B94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- 7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DF3FEA-C298-4EE2-831A-8463F3A352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1298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51637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4391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883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8035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0558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2466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560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1113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9474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4579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4989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4776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3209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3815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1689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0538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082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7834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4259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0250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6197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7581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9734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5349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3800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32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- 2020-08-31 12:39:44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Every lift paid off 💯💪 
#MondayMotivation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https://scontent-lga3-1.xx.fbcdn.net/v/t15.5256-10/p160x160/118721639_341829526860715_1219546866959292657_n.jpg?_nc_cat=107&amp;_nc_sid=08861d&amp;_nc_ohc=59EJNOyspDoAX9EFkBC&amp;_nc_ht=scontent-lga3-1.xx&amp;oh=6e8bbab495af7b87249cefd3bf034f58&amp;oe=5F92C2A6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535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61B18-B6B6-43DB-9623-3146C0D155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2919325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1DB32-7330-4EE9-A70B-224E8E178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- 8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15E32F-6F68-43CA-8E1E-401ED54559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6280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207013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6190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926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1196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3190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508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251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036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814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7645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5957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9101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6659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208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980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8708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9146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836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7025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7111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4217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819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30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8297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5985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725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- 2020-08-30 15:54:09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1️⃣5️⃣ goals in 🔟 games ⚽🤯
What an incredible UEFA Champions League season for Robert Lewandowski👏🔥
#MiaSanChampions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https://scontent-lga3-1.xx.fbcdn.net/v/t15.5256-10/p168x128/118225966_2400044316968908_8756954223050560618_n.jpg?_nc_cat=110&amp;_nc_sid=08861d&amp;_nc_ohc=V5eQqPw188EAX_5SFlr&amp;_nc_ht=scontent-lga3-1.xx&amp;oh=da895370cb959861a3f19e9d6a88c9a1&amp;oe=5F90FA14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368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14882-0951-45A1-BC8F-FDFC6BD920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3791664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5AE0A-FDA8-42C8-87D3-86718C45E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- 9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355E09-A9F8-4589-A0AD-C92B9D5B4F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0678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2352171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625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2334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2418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4961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9304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8729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83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593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7950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7207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101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8069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4070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7392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586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759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780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1666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375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7381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1746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9234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1222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3664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9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- 2020-08-30 08:15:31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WHAT. A. NIGHT!! 🏆
On this day 7️⃣ years ago, we lifted the UEFA Supercup in Prague!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https://scontent-lga3-1.xx.fbcdn.net/v/t15.5256-10/p160x160/69144616_657483828086624_551266907936784384_n.jpg?_nc_cat=107&amp;_nc_sid=08861d&amp;_nc_ohc=BZTUIeg02pAAX8YTHXI&amp;_nc_ht=scontent-lga3-1.xx&amp;oh=f9b6fd16de4291ffe2ac0272b907efe3&amp;oe=5F930142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392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5444DE-83F4-4233-B045-B3D60B375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579283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AFA4C-F095-401D-9015-EB6CAD42C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- 10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BD51F6-AD97-4343-97B9-8CB2A620E5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2177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3450278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874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5815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874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0109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0396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7705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9649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1213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2908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979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4162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1834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1082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9582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6647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256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5604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6108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5369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0339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1455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9853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0439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0938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35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- 2020-08-29 16:54:28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Dreams do come true ✨🇨🇦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https://scontent-lga3-1.xx.fbcdn.net/v/t15.5256-10/p168x128/118652541_769432887207441_7286787140775334598_n.jpg?_nc_cat=100&amp;_nc_sid=08861d&amp;_nc_ohc=zwg09PsqF-sAX95EiKU&amp;_nc_ht=scontent-lga3-1.xx&amp;oh=dbfc4572cd58adf74de2954079945804&amp;oe=5F92E993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498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E5395-14EE-49E6-8BC0-12423E32D7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2064506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64A02-289F-42AF-BD98-0199E335B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- 11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DF14A4-509A-4A05-914E-90B84D821D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7134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4051223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65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1786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1890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1262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182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201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120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042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5163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892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4566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0293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286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98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099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6048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5695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5783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7029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7632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357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4133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0435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5514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290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- 2020-08-29 11:36:21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🏆 Champions of Europe, goal by goal ⚽
Sit back and enjoy all 43 of our UCL goals in 2019/20 on the way to lifting the UEFA Champions League trophy 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https://scontent-lga3-1.xx.fbcdn.net/v/t15.5256-10/p168x128/118604654_727055031477877_1443384053825368405_n.jpg?_nc_cat=101&amp;_nc_sid=08861d&amp;_nc_ohc=64CEc7x7P18AX9JD_il&amp;_nc_ht=scontent-lga3-1.xx&amp;oh=f1ff5701e30a8df2dee40ef685cf66b7&amp;oe=5F8FD964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370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CF932-D8B4-4593-A57D-848C6621E9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3010182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09190-137C-4D49-9A70-47128C5FE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- 12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CF79ED-B73F-42C9-A249-4E0FAD28E9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6238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4133448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4263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9094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8798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1453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561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9489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5760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5227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2315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4426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089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4564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723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4819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3634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944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9274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2289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4106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3966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6218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0893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7104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4749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14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- 2020-08-29 09:06:51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First game, first brace ⚽⚽
11 years ago today, Arjen Robben celebrated a memorable FC Bayern debut 🇳🇱🙌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https://scontent-lga3-1.xx.fbcdn.net/v/t15.5256-10/p160x160/67322591_722874888163354_3917502218290331648_n.jpg?_nc_cat=105&amp;_nc_sid=08861d&amp;_nc_ohc=vNQS0NhEs1kAX8yJWpJ&amp;_nc_ht=scontent-lga3-1.xx&amp;oh=2e12e939e68edf8b064f5555c757f350&amp;oe=5F90C469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13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58D16-0DE0-4053-BAD5-CE9C708399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1827622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AAB94-8452-48E0-AF19-8909BFBC6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- 13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7AC40C-04C2-4778-B486-C8D322A090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1835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089792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9578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0495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1492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4213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7204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3537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7817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3867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0383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3919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4721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8625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5369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9922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6274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6990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6726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3587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7928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1463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4683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5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7945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647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956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- 2020-08-28 15:05:26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Thank you, Dante Bonfim 😁🎤
We love you, legend!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https://scontent-lga3-1.xx.fbcdn.net/v/t15.13418-10/p168x128/118645902_348235129681204_3153252378805846137_n.jpg?_nc_cat=105&amp;_nc_sid=08861d&amp;_nc_ohc=2DcEzQkrLPIAX-N4PYW&amp;_nc_ht=scontent-lga3-1.xx&amp;tp=6&amp;oh=5869c94f0a4d97ea8bbeb4c832b37e9a&amp;oe=5F906E99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5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F8929-137E-4464-BCA8-CA1508AE55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2476260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9B09A-E357-4672-B3B7-B161F098C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- 14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BB8493-EDF3-40BF-B44A-C345C5A604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8863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1499735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5110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5713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0089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0698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3141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0404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9259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9434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5776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077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2603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591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4890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409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0782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248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5514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6251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0967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3250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2958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5523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9425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2965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06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- 2020-08-28 07:59:35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been two years since we said #ServusBasti at the Allianz Arena!
We still get goosebumps for the legend that is Bastian Schweinsteiger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https://scontent-lga3-1.xx.fbcdn.net/v/t15.5256-10/p160x160/38643545_1872013029774058_4145784699349893120_n.jpg?_nc_cat=108&amp;_nc_sid=08861d&amp;_nc_ohc=BmpgLl-JOhgAX-nDhcJ&amp;_nc_ht=scontent-lga3-1.xx&amp;oh=6c80e05b8cb97a697a86a83f5df46dc3&amp;oe=5F8FE984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05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C763E-95C6-4C95-A45E-177F10915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3076531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82349-2DD0-4F99-975A-4E5529AE5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- 15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77BFA9-A5C8-4882-A537-94BE9D1E55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2623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6542347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7628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3831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4959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4649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843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5642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7446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6630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0436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9986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8290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2541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9125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0997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3615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3150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8100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0804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2497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4846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7865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391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9066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1086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230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- 2020-08-27 13:36:47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Goatkeeper at work ❗🐐
#MiaSanChampions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https://scontent-lga3-1.xx.fbcdn.net/v/t15.5256-10/p160x160/118233533_437359170556473_8843162462103508366_n.jpg?_nc_cat=109&amp;_nc_sid=08861d&amp;_nc_ohc=nen-qZhjtl8AX-gYNh-&amp;_nc_ht=scontent-lga3-1.xx&amp;oh=c00efde3c7200f505ab23f75a2bfb726&amp;oe=5F93B64D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0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6F615-CE38-4BAB-A168-3DD36FA337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1464811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F5905-9EBC-4530-873B-72978CF58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- 16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50A7C8-39ED-411D-8B5E-5D400ABAEC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0866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985067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9817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1424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8693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8246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1565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124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7301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4072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9765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4649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9388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6382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610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0421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938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4917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2022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7945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3272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6503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5660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0535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5030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0942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78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- 2020-08-27 11:21:54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 that, kids, is how he became Mr. Lisbon 👑🏆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https://scontent-lga3-1.xx.fbcdn.net/v/t15.5256-10/p160x160/118262079_634542124110825_2880520838509573399_n.jpg?_nc_cat=102&amp;_nc_sid=08861d&amp;_nc_ohc=WHdDFh7bvd4AX9dyed6&amp;_nc_ht=scontent-lga3-1.xx&amp;oh=93553b0f6fb6d335b36b261d045d2ea7&amp;oe=5F934640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804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2F547-1500-4F49-9A0F-ECF7D60D5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663422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B36B6-6FC5-4F22-8785-AA5B5F8BB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- 17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A0012B-5657-4016-873F-4C5F06DA8D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5418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9209225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7041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4321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4174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0757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9538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5873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7670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0835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6547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272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807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0911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7720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5682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927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4914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056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0829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2779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1985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6378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2249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6663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0301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20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- 2020-08-27 07:30:11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⭐ 23.08.2020 ⭐
A night we'll never, ever forget 🤩
#MiaSanChampions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https://scontent-lga3-1.xx.fbcdn.net/v/t15.5256-10/p168x128/118346899_719514591960784_7145400144096971241_n.jpg?_nc_cat=109&amp;_nc_sid=08861d&amp;_nc_ohc=9B221Dbo3GMAX9fGMxv&amp;_nc_ht=scontent-lga3-1.xx&amp;oh=6dc61cf3ea5ab67cec1540774d901294&amp;oe=5F918513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582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417DF-90C3-4A6B-B584-A16FE508C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2157942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9B96B-C1B1-4639-A69C-67247924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- 18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1C1431-D62D-4F2E-865D-300393ACD8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992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4480057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6667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9089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4378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9237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123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1473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218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9704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3555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2717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6705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4673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6660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1943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7179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024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3831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110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9154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6020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9869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1808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4277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7213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819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- 2020-08-26 09:41:33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🏆 A shirt of champions! 🙌
From all the comments, we'll be drawing a limited and signed 𝕋𝕣𝕖𝕓𝕝𝕖 jersey! 🔴⚪ #MiaSanChampions
🔗 T&amp;Cs: https://fc.bayern/TCs-Triple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https://scontent-lga3-1.xx.fbcdn.net/v/t15.5256-10/p160x160/118606095_336652091038674_3184126563261054790_n.jpg?_nc_cat=110&amp;_nc_sid=08861d&amp;_nc_ohc=ko-83GDDEzgAX9PpUK5&amp;_nc_ht=scontent-lga3-1.xx&amp;oh=f55f37fc32b9b60e2b28b587fe6d46fa&amp;oe=5F9324EF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471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1C6F4-EC7D-442F-A49D-D69EF86D44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4111988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455-5260-4DDD-B7FC-4064F225D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- 19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D02524-04FA-4D64-97EF-551454B899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1651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129779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492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1494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51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0846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1833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1873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0944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056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7742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4246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327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5122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0675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5901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8446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0141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7105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65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9062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2315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8190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3987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1509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7802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01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- 2020-08-24 16:21:02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📣 Sing it loud, sing it proud! 🔴⚪ 
#MiaSanChampions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https://scontent-lga3-1.xx.fbcdn.net/v/t15.5256-10/p168x128/118427661_304731050811737_1432918227594433994_n.jpg?_nc_cat=102&amp;_nc_sid=08861d&amp;_nc_ohc=GXCt5mGin2sAX_Fq5Kn&amp;_nc_ht=scontent-lga3-1.xx&amp;oh=daf50811f1b02bfa2999f7a5ac3848a6&amp;oe=5F938737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3318881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1740965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3705251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3883035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3371727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548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C6E82-F1ED-47CF-9175-202C3DAA1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2355226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63CED-9F39-45B2-9F5B-A2362CE32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- 20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76152E-42E5-4933-AEB1-31FA2AC62E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2633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9774183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937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07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9472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6647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5851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9230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2259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7783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467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9163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84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608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888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4339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7443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2693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1014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4605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1708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94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1646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7068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2771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9429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67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- 2020-08-24 08:40:30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Looking good, Phonzie! 🔥 Our left back is the new #eFootballPES2021 SEASON UPDATE Ambassador and features on the cover, out September 15th!
Pre-order your official FC Bayern Edition here 🎮⚽👉 http://fc.bayern/PES-2021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https://scontent-lga3-1.xx.fbcdn.net/v/t15.5256-10/p160x160/118401308_309734816808302_823990901088760259_n.jpg?_nc_cat=104&amp;_nc_sid=08861d&amp;_nc_ohc=pOfUuRTOkg8AX_gQcL4&amp;_nc_ht=scontent-lga3-1.xx&amp;oh=4334310d8e5d1655e202f60633173068&amp;oe=5F926A71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323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AAF0C-8C69-4C74-A5EF-1FD7DEF3E1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9162751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C22E5-7BB0-4A00-B459-CD37C4A02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- 21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833FDE-3D9F-4A6D-82B2-4787715075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3738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8977488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8332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3329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487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8395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7698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3510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7032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0819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2502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9561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3031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563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7133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2998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6930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5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052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644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274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6429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6755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2119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1597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872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245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- 2020-08-24 06:27:02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🎵 FC BAYERN, FOREVER NUMBER ONE 🎶
#MiaSanChampions 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https://scontent-lga3-1.xx.fbcdn.net/v/t15.5256-10/p160x160/118441381_647810136155878_4147317516358707563_n.jpg?_nc_cat=110&amp;_nc_sid=08861d&amp;_nc_ohc=BfnUGKrB4xEAX8zzvIP&amp;_nc_ht=scontent-lga3-1.xx&amp;oh=c151b37e4aa0039ea696de674d6e9f83&amp;oe=5F932265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886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25AE7-4B46-4A4A-BF00-858E05079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2942336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9B490-90DF-4769-91EE-9BEBC5D05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- 22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4FFE86-1F16-48F4-9163-6E7465BE74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1274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8925475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6460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4335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96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3137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5715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2960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8060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7852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1289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2360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8843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6120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3015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3400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4196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388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6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6635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3443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6665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053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3115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7431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0271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68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- 2020-08-24 06:26:34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✨6⃣✨
#MiaSanChampions 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https://scontent-lga3-1.xx.fbcdn.net/v/t15.5256-10/p160x160/118439654_1172630836441883_8272821749102423428_n.jpg?_nc_cat=104&amp;_nc_sid=08861d&amp;_nc_ohc=Po7A6GQCS28AX8W3-la&amp;_nc_ht=scontent-lga3-1.xx&amp;oh=a62354ecd71390c8f7f65e57a98942f8&amp;oe=5F93B37E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368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938D21-0D9E-4637-86B9-4265AC5418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3787522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8315D-AF7F-407B-9C81-B03E00925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- 23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69B350-7B21-4D2B-8ED5-0FA26753EC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9657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6228839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6333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7379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3612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216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075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9901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9844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8120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1201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4106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9547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2496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1084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3105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4997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6926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8466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1744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1597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0538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7624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0351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6686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6007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10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- 2020-08-23 23:44:48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historic season 🏆🏆🏆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https://scontent-lga3-1.xx.fbcdn.net/v/t15.5256-10/p160x160/118438802_768575810563442_934941882563893740_n.jpg?_nc_cat=102&amp;_nc_sid=08861d&amp;_nc_ohc=6chEORtxVkkAX-Lthvi&amp;_nc_ht=scontent-lga3-1.xx&amp;oh=8e7ec06d438073980163d1adc2479b64&amp;oe=5F917DC7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724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4CC9E-E299-4147-9900-38DC80353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2993243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CADDE-1AF7-47FC-A1A0-0570FFE93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- 24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74BE0A-724E-4D41-99A3-0940942958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9115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7745459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1002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1026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9320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5770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1156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5603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2041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9606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4357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614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3367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3178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7252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5881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4501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2187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416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1220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3116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6678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4408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9413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5628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9071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9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- 2020-08-23 22:14:53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Nothing compares to this moment right here 🏆🎉
#MiaSanChampions #UCLFinal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https://scontent-lga3-1.xx.fbcdn.net/v/t15.5256-10/p160x160/118432218_3232301696876861_9189801869418349160_n.jpg?_nc_cat=109&amp;_nc_sid=08861d&amp;_nc_ohc=2oatAkkKboAAX-VFzRe&amp;_nc_ht=scontent-lga3-1.xx&amp;oh=2195d0ad5065881e0f2eb2af9dea6666&amp;oe=5F8FEB59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418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DA69F-2263-4706-9597-045FFCA60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1088244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283BA-6FDA-4C6E-A3B5-99730693A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- 25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7B96CB-CC71-44FB-AF93-8DF8291594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294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706529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2518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275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9526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6201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2040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4535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2726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8008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6142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2844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682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3076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3199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2926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0671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3081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1314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7615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9883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1402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4922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7079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830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3616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969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- 2020-08-23 17:46:47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PUMPED FOR A UCL FINAL 😤🏆
Arjen Robben #MissionLis6on #UCLfinal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https://scontent-lga3-1.xx.fbcdn.net/v/t15.5256-10/p160x160/46474437_2285116675053723_6211816766482415616_n.jpg?_nc_cat=105&amp;_nc_sid=08861d&amp;_nc_ohc=loX7k8txFygAX_E3pGH&amp;_nc_ht=scontent-lga3-1.xx&amp;oh=9ac2abda0260ee23f83c43d33e78696a&amp;oe=5F90E5C2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352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0CFA0-6977-43C2-A69F-9030F44A3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2433656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F237C-1C9B-4CD9-91DE-D66B89751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 Table | FC Bayern München EN - 26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7E3AF5-167E-480E-94D0-7220D1A929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563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2525161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3631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0094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620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6313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782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2815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853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4678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8371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768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0701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4306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721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393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3521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4068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3237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6917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238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3024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0782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7500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7597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8623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698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- 2020-08-23 16:54:58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🚌👋🏟️ #PSGFCB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https://scontent-lga3-1.xx.fbcdn.net/v/t15.5256-10/p168x128/118389870_3793903993970748_6657418641827211315_n.jpg?_nc_cat=100&amp;_nc_sid=08861d&amp;_nc_ohc=uGB9GLkJ2wkAX_iHK6J&amp;_nc_ht=scontent-lga3-1.xx&amp;oh=2516a25ae4aaad216f82c4e4fca11c30&amp;oe=5F91960A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09/24/2020 06:19:04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918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C5D55-7F62-4217-8B8C-4D4A1909DD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01/01/2020 - 09/02/2020</a:t>
            </a:r>
          </a:p>
        </p:txBody>
      </p:sp>
    </p:spTree>
    <p:extLst>
      <p:ext uri="{BB962C8B-B14F-4D97-AF65-F5344CB8AC3E}">
        <p14:creationId xmlns:p14="http://schemas.microsoft.com/office/powerpoint/2010/main" val="18926767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23</TotalTime>
  <Words>4310</Words>
  <Application>Microsoft Office PowerPoint</Application>
  <PresentationFormat>On-screen Show (4:3)</PresentationFormat>
  <Paragraphs>1318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Videos Table | FC Bayern München EN - 1 of 26</vt:lpstr>
      <vt:lpstr>Facebook Videos Table | FC Bayern München EN - 2 of 26</vt:lpstr>
      <vt:lpstr>Facebook Videos Table | FC Bayern München EN - 3 of 26</vt:lpstr>
      <vt:lpstr>Facebook Videos Table | FC Bayern München EN - 4 of 26</vt:lpstr>
      <vt:lpstr>Facebook Videos Table | FC Bayern München EN - 5 of 26</vt:lpstr>
      <vt:lpstr>Facebook Videos Table | FC Bayern München EN - 6 of 26</vt:lpstr>
      <vt:lpstr>Facebook Videos Table | FC Bayern München EN - 7 of 26</vt:lpstr>
      <vt:lpstr>Facebook Videos Table | FC Bayern München EN - 8 of 26</vt:lpstr>
      <vt:lpstr>Facebook Videos Table | FC Bayern München EN - 9 of 26</vt:lpstr>
      <vt:lpstr>Facebook Videos Table | FC Bayern München EN - 10 of 26</vt:lpstr>
      <vt:lpstr>Facebook Videos Table | FC Bayern München EN - 11 of 26</vt:lpstr>
      <vt:lpstr>Facebook Videos Table | FC Bayern München EN - 12 of 26</vt:lpstr>
      <vt:lpstr>Facebook Videos Table | FC Bayern München EN - 13 of 26</vt:lpstr>
      <vt:lpstr>Facebook Videos Table | FC Bayern München EN - 14 of 26</vt:lpstr>
      <vt:lpstr>Facebook Videos Table | FC Bayern München EN - 15 of 26</vt:lpstr>
      <vt:lpstr>Facebook Videos Table | FC Bayern München EN - 16 of 26</vt:lpstr>
      <vt:lpstr>Facebook Videos Table | FC Bayern München EN - 17 of 26</vt:lpstr>
      <vt:lpstr>Facebook Videos Table | FC Bayern München EN - 18 of 26</vt:lpstr>
      <vt:lpstr>Facebook Videos Table | FC Bayern München EN - 19 of 26</vt:lpstr>
      <vt:lpstr>Facebook Videos Table | FC Bayern München EN - 20 of 26</vt:lpstr>
      <vt:lpstr>Facebook Videos Table | FC Bayern München EN - 21 of 26</vt:lpstr>
      <vt:lpstr>Facebook Videos Table | FC Bayern München EN - 22 of 26</vt:lpstr>
      <vt:lpstr>Facebook Videos Table | FC Bayern München EN - 23 of 26</vt:lpstr>
      <vt:lpstr>Facebook Videos Table | FC Bayern München EN - 24 of 26</vt:lpstr>
      <vt:lpstr>Facebook Videos Table | FC Bayern München EN - 25 of 26</vt:lpstr>
      <vt:lpstr>Facebook Videos Table | FC Bayern München EN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3</cp:revision>
  <dcterms:created xsi:type="dcterms:W3CDTF">2020-09-24T09:22:46Z</dcterms:created>
  <dcterms:modified xsi:type="dcterms:W3CDTF">2020-09-24T09:45:52Z</dcterms:modified>
</cp:coreProperties>
</file>