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Bayerischer Landtag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Sheet1!$A$2:$A$78</c:f>
              <c:numCache>
                <c:formatCode>m/d/yyyy</c:formatCode>
                <c:ptCount val="77"/>
                <c:pt idx="0">
                  <c:v>43556</c:v>
                </c:pt>
                <c:pt idx="1">
                  <c:v>43563</c:v>
                </c:pt>
                <c:pt idx="2">
                  <c:v>43570</c:v>
                </c:pt>
                <c:pt idx="3">
                  <c:v>43577</c:v>
                </c:pt>
                <c:pt idx="4">
                  <c:v>43584</c:v>
                </c:pt>
                <c:pt idx="5">
                  <c:v>43591</c:v>
                </c:pt>
                <c:pt idx="6">
                  <c:v>43598</c:v>
                </c:pt>
                <c:pt idx="7">
                  <c:v>43605</c:v>
                </c:pt>
                <c:pt idx="8">
                  <c:v>43612</c:v>
                </c:pt>
                <c:pt idx="9">
                  <c:v>43619</c:v>
                </c:pt>
                <c:pt idx="10">
                  <c:v>43626</c:v>
                </c:pt>
                <c:pt idx="11">
                  <c:v>43633</c:v>
                </c:pt>
                <c:pt idx="12">
                  <c:v>43640</c:v>
                </c:pt>
                <c:pt idx="13">
                  <c:v>43647</c:v>
                </c:pt>
                <c:pt idx="14">
                  <c:v>43654</c:v>
                </c:pt>
                <c:pt idx="15">
                  <c:v>43661</c:v>
                </c:pt>
                <c:pt idx="16">
                  <c:v>43668</c:v>
                </c:pt>
                <c:pt idx="17">
                  <c:v>43675</c:v>
                </c:pt>
                <c:pt idx="18">
                  <c:v>43682</c:v>
                </c:pt>
                <c:pt idx="19">
                  <c:v>43689</c:v>
                </c:pt>
                <c:pt idx="20">
                  <c:v>43696</c:v>
                </c:pt>
                <c:pt idx="21">
                  <c:v>43703</c:v>
                </c:pt>
                <c:pt idx="22">
                  <c:v>43710</c:v>
                </c:pt>
                <c:pt idx="23">
                  <c:v>43717</c:v>
                </c:pt>
                <c:pt idx="24">
                  <c:v>43724</c:v>
                </c:pt>
                <c:pt idx="25">
                  <c:v>43731</c:v>
                </c:pt>
                <c:pt idx="26">
                  <c:v>43738</c:v>
                </c:pt>
                <c:pt idx="27">
                  <c:v>43745</c:v>
                </c:pt>
                <c:pt idx="28">
                  <c:v>43752</c:v>
                </c:pt>
                <c:pt idx="29">
                  <c:v>43759</c:v>
                </c:pt>
                <c:pt idx="30">
                  <c:v>43766</c:v>
                </c:pt>
                <c:pt idx="31">
                  <c:v>43773</c:v>
                </c:pt>
                <c:pt idx="32">
                  <c:v>43780</c:v>
                </c:pt>
                <c:pt idx="33">
                  <c:v>43787</c:v>
                </c:pt>
                <c:pt idx="34">
                  <c:v>43794</c:v>
                </c:pt>
                <c:pt idx="35">
                  <c:v>43801</c:v>
                </c:pt>
                <c:pt idx="36">
                  <c:v>43808</c:v>
                </c:pt>
                <c:pt idx="37">
                  <c:v>43815</c:v>
                </c:pt>
                <c:pt idx="38">
                  <c:v>43822</c:v>
                </c:pt>
                <c:pt idx="39">
                  <c:v>43829</c:v>
                </c:pt>
                <c:pt idx="40">
                  <c:v>43836</c:v>
                </c:pt>
                <c:pt idx="41">
                  <c:v>43843</c:v>
                </c:pt>
                <c:pt idx="42">
                  <c:v>43850</c:v>
                </c:pt>
                <c:pt idx="43">
                  <c:v>43857</c:v>
                </c:pt>
                <c:pt idx="44">
                  <c:v>43864</c:v>
                </c:pt>
                <c:pt idx="45">
                  <c:v>43871</c:v>
                </c:pt>
                <c:pt idx="46">
                  <c:v>43878</c:v>
                </c:pt>
                <c:pt idx="47">
                  <c:v>43885</c:v>
                </c:pt>
                <c:pt idx="48">
                  <c:v>43892</c:v>
                </c:pt>
                <c:pt idx="49">
                  <c:v>43899</c:v>
                </c:pt>
                <c:pt idx="50">
                  <c:v>43906</c:v>
                </c:pt>
                <c:pt idx="51">
                  <c:v>43913</c:v>
                </c:pt>
                <c:pt idx="52">
                  <c:v>43920</c:v>
                </c:pt>
                <c:pt idx="53">
                  <c:v>43927</c:v>
                </c:pt>
                <c:pt idx="54">
                  <c:v>43934</c:v>
                </c:pt>
                <c:pt idx="55">
                  <c:v>43941</c:v>
                </c:pt>
                <c:pt idx="56">
                  <c:v>43948</c:v>
                </c:pt>
                <c:pt idx="57">
                  <c:v>43955</c:v>
                </c:pt>
                <c:pt idx="58">
                  <c:v>43962</c:v>
                </c:pt>
                <c:pt idx="59">
                  <c:v>43969</c:v>
                </c:pt>
                <c:pt idx="60">
                  <c:v>43976</c:v>
                </c:pt>
                <c:pt idx="61">
                  <c:v>43983</c:v>
                </c:pt>
                <c:pt idx="62">
                  <c:v>43990</c:v>
                </c:pt>
                <c:pt idx="63">
                  <c:v>43997</c:v>
                </c:pt>
                <c:pt idx="64">
                  <c:v>44004</c:v>
                </c:pt>
                <c:pt idx="65">
                  <c:v>44011</c:v>
                </c:pt>
                <c:pt idx="66">
                  <c:v>44018</c:v>
                </c:pt>
                <c:pt idx="67">
                  <c:v>44025</c:v>
                </c:pt>
                <c:pt idx="68">
                  <c:v>44032</c:v>
                </c:pt>
                <c:pt idx="69">
                  <c:v>44039</c:v>
                </c:pt>
                <c:pt idx="70">
                  <c:v>44046</c:v>
                </c:pt>
                <c:pt idx="71">
                  <c:v>44053</c:v>
                </c:pt>
                <c:pt idx="72">
                  <c:v>44060</c:v>
                </c:pt>
                <c:pt idx="73">
                  <c:v>44067</c:v>
                </c:pt>
                <c:pt idx="74">
                  <c:v>44074</c:v>
                </c:pt>
                <c:pt idx="75">
                  <c:v>44081</c:v>
                </c:pt>
                <c:pt idx="76">
                  <c:v>44088</c:v>
                </c:pt>
              </c:numCache>
            </c:numRef>
          </c:cat>
          <c:val>
            <c:numRef>
              <c:f>Sheet1!$B$2:$B$78</c:f>
              <c:numCache>
                <c:formatCode>General</c:formatCode>
                <c:ptCount val="77"/>
                <c:pt idx="0">
                  <c:v>9</c:v>
                </c:pt>
                <c:pt idx="1">
                  <c:v>11</c:v>
                </c:pt>
                <c:pt idx="2">
                  <c:v>33</c:v>
                </c:pt>
                <c:pt idx="3">
                  <c:v>0</c:v>
                </c:pt>
                <c:pt idx="4">
                  <c:v>11</c:v>
                </c:pt>
                <c:pt idx="5">
                  <c:v>43</c:v>
                </c:pt>
                <c:pt idx="6">
                  <c:v>7</c:v>
                </c:pt>
                <c:pt idx="7">
                  <c:v>11</c:v>
                </c:pt>
                <c:pt idx="8">
                  <c:v>14</c:v>
                </c:pt>
                <c:pt idx="9">
                  <c:v>14</c:v>
                </c:pt>
                <c:pt idx="10">
                  <c:v>6</c:v>
                </c:pt>
                <c:pt idx="11">
                  <c:v>0</c:v>
                </c:pt>
                <c:pt idx="12">
                  <c:v>33</c:v>
                </c:pt>
                <c:pt idx="13">
                  <c:v>6</c:v>
                </c:pt>
                <c:pt idx="14">
                  <c:v>6</c:v>
                </c:pt>
                <c:pt idx="15">
                  <c:v>7</c:v>
                </c:pt>
                <c:pt idx="16">
                  <c:v>8</c:v>
                </c:pt>
                <c:pt idx="17">
                  <c:v>21</c:v>
                </c:pt>
                <c:pt idx="18">
                  <c:v>0</c:v>
                </c:pt>
                <c:pt idx="19">
                  <c:v>10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13</c:v>
                </c:pt>
                <c:pt idx="24">
                  <c:v>19</c:v>
                </c:pt>
                <c:pt idx="25">
                  <c:v>5</c:v>
                </c:pt>
                <c:pt idx="26">
                  <c:v>4</c:v>
                </c:pt>
                <c:pt idx="27">
                  <c:v>11</c:v>
                </c:pt>
                <c:pt idx="28">
                  <c:v>5</c:v>
                </c:pt>
                <c:pt idx="29">
                  <c:v>6</c:v>
                </c:pt>
                <c:pt idx="30">
                  <c:v>12</c:v>
                </c:pt>
                <c:pt idx="31">
                  <c:v>8</c:v>
                </c:pt>
                <c:pt idx="32">
                  <c:v>5</c:v>
                </c:pt>
                <c:pt idx="33">
                  <c:v>11</c:v>
                </c:pt>
                <c:pt idx="34">
                  <c:v>6</c:v>
                </c:pt>
                <c:pt idx="35">
                  <c:v>5</c:v>
                </c:pt>
                <c:pt idx="36">
                  <c:v>5</c:v>
                </c:pt>
                <c:pt idx="37">
                  <c:v>1</c:v>
                </c:pt>
                <c:pt idx="38">
                  <c:v>17</c:v>
                </c:pt>
                <c:pt idx="39">
                  <c:v>0</c:v>
                </c:pt>
                <c:pt idx="40">
                  <c:v>12</c:v>
                </c:pt>
                <c:pt idx="41">
                  <c:v>12</c:v>
                </c:pt>
                <c:pt idx="42">
                  <c:v>9</c:v>
                </c:pt>
                <c:pt idx="43">
                  <c:v>8</c:v>
                </c:pt>
                <c:pt idx="44">
                  <c:v>8</c:v>
                </c:pt>
                <c:pt idx="45">
                  <c:v>5</c:v>
                </c:pt>
                <c:pt idx="46">
                  <c:v>18</c:v>
                </c:pt>
                <c:pt idx="47">
                  <c:v>4</c:v>
                </c:pt>
                <c:pt idx="48">
                  <c:v>8</c:v>
                </c:pt>
                <c:pt idx="49">
                  <c:v>9</c:v>
                </c:pt>
                <c:pt idx="50">
                  <c:v>16</c:v>
                </c:pt>
                <c:pt idx="51">
                  <c:v>21</c:v>
                </c:pt>
                <c:pt idx="52">
                  <c:v>9</c:v>
                </c:pt>
                <c:pt idx="53">
                  <c:v>7</c:v>
                </c:pt>
                <c:pt idx="54">
                  <c:v>51</c:v>
                </c:pt>
                <c:pt idx="55">
                  <c:v>11</c:v>
                </c:pt>
                <c:pt idx="56">
                  <c:v>31</c:v>
                </c:pt>
                <c:pt idx="57">
                  <c:v>18</c:v>
                </c:pt>
                <c:pt idx="58">
                  <c:v>6</c:v>
                </c:pt>
                <c:pt idx="59">
                  <c:v>21</c:v>
                </c:pt>
                <c:pt idx="60">
                  <c:v>12</c:v>
                </c:pt>
                <c:pt idx="61">
                  <c:v>26</c:v>
                </c:pt>
                <c:pt idx="62">
                  <c:v>14</c:v>
                </c:pt>
                <c:pt idx="63">
                  <c:v>20</c:v>
                </c:pt>
                <c:pt idx="64">
                  <c:v>11</c:v>
                </c:pt>
                <c:pt idx="65">
                  <c:v>23</c:v>
                </c:pt>
                <c:pt idx="66">
                  <c:v>11</c:v>
                </c:pt>
                <c:pt idx="67">
                  <c:v>10</c:v>
                </c:pt>
                <c:pt idx="68">
                  <c:v>19</c:v>
                </c:pt>
                <c:pt idx="69">
                  <c:v>47</c:v>
                </c:pt>
                <c:pt idx="70">
                  <c:v>15</c:v>
                </c:pt>
                <c:pt idx="71">
                  <c:v>21</c:v>
                </c:pt>
                <c:pt idx="72">
                  <c:v>11</c:v>
                </c:pt>
                <c:pt idx="73">
                  <c:v>37</c:v>
                </c:pt>
                <c:pt idx="74">
                  <c:v>16</c:v>
                </c:pt>
                <c:pt idx="75">
                  <c:v>207</c:v>
                </c:pt>
                <c:pt idx="76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BC-4EFA-AFCA-A7047853A4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622648"/>
        <c:axId val="250438704"/>
      </c:lineChart>
      <c:dateAx>
        <c:axId val="295622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438704"/>
        <c:crosses val="autoZero"/>
        <c:auto val="1"/>
        <c:lblOffset val="100"/>
        <c:baseTimeUnit val="days"/>
      </c:dateAx>
      <c:valAx>
        <c:axId val="250438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622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5D8CE-E42C-461E-81D5-4F9348B74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Bayerischer Landtag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D7AFB8-E026-491C-838D-F9C1A99E52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62684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8F6109-46FE-40B1-B53E-728A38D1BB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04/01/2019 - 09/20/2020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00AC07-8526-4C13-B7F8-435307060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3744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Average Interactions Per Own Tweet | Bayerischer Landtag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Average Interactions Per Own Tweet | Bayerischer Landtag</dc:title>
  <dc:creator>Frederik Peiniger</dc:creator>
  <cp:lastModifiedBy>Frederik Peiniger</cp:lastModifiedBy>
  <cp:revision>1</cp:revision>
  <dcterms:created xsi:type="dcterms:W3CDTF">2020-09-17T11:28:58Z</dcterms:created>
  <dcterms:modified xsi:type="dcterms:W3CDTF">2020-09-17T11:29:04Z</dcterms:modified>
</cp:coreProperties>
</file>