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Sheet1!$A$2:$A$78</c:f>
            </c:multiLvlStrRef>
          </c:cat>
          <c:val>
            <c:numRef>
              <c:f>Sheet1!$B$2:$B$78</c:f>
            </c:numRef>
          </c:val>
          <c:smooth val="0"/>
          <c:extLst>
            <c:ext xmlns:c16="http://schemas.microsoft.com/office/drawing/2014/chart" uri="{C3380CC4-5D6E-409C-BE32-E72D297353CC}">
              <c16:uniqueId val="{00000000-41B6-4DDE-A533-55487911B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84808"/>
        <c:axId val="246185136"/>
      </c:lineChart>
      <c:catAx>
        <c:axId val="24618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85136"/>
        <c:crosses val="autoZero"/>
        <c:auto val="1"/>
        <c:lblAlgn val="ctr"/>
        <c:lblOffset val="100"/>
        <c:noMultiLvlLbl val="0"/>
      </c:catAx>
      <c:valAx>
        <c:axId val="24618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8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E18CD-E130-4545-AB0C-935183748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B070F-8923-48A1-B98C-88AFAAEAFC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61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AC921-201F-4CCE-AAD6-14787006A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11E79-A211-4999-81F7-F6B1E175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57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Retweets Per Own Tweet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Retweets Per Own Tweet | Bayerischer Landtag</dc:title>
  <dc:creator>Frederik Peiniger</dc:creator>
  <cp:lastModifiedBy>Frederik Peiniger</cp:lastModifiedBy>
  <cp:revision>1</cp:revision>
  <dcterms:created xsi:type="dcterms:W3CDTF">2020-09-17T11:25:52Z</dcterms:created>
  <dcterms:modified xsi:type="dcterms:W3CDTF">2020-09-17T11:25:59Z</dcterms:modified>
</cp:coreProperties>
</file>