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bayerischer.landtag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m/d/yyyy</c:formatCode>
                <c:ptCount val="18"/>
                <c:pt idx="0">
                  <c:v>43556</c:v>
                </c:pt>
                <c:pt idx="1">
                  <c:v>43586</c:v>
                </c:pt>
                <c:pt idx="2">
                  <c:v>43617</c:v>
                </c:pt>
                <c:pt idx="3">
                  <c:v>43647</c:v>
                </c:pt>
                <c:pt idx="4">
                  <c:v>43678</c:v>
                </c:pt>
                <c:pt idx="5">
                  <c:v>43709</c:v>
                </c:pt>
                <c:pt idx="6">
                  <c:v>43739</c:v>
                </c:pt>
                <c:pt idx="7">
                  <c:v>43770</c:v>
                </c:pt>
                <c:pt idx="8">
                  <c:v>43800</c:v>
                </c:pt>
                <c:pt idx="9">
                  <c:v>43831</c:v>
                </c:pt>
                <c:pt idx="10">
                  <c:v>43862</c:v>
                </c:pt>
                <c:pt idx="11">
                  <c:v>43891</c:v>
                </c:pt>
                <c:pt idx="12">
                  <c:v>43922</c:v>
                </c:pt>
                <c:pt idx="13">
                  <c:v>43952</c:v>
                </c:pt>
                <c:pt idx="14">
                  <c:v>43983</c:v>
                </c:pt>
                <c:pt idx="15">
                  <c:v>44013</c:v>
                </c:pt>
                <c:pt idx="16">
                  <c:v>44044</c:v>
                </c:pt>
                <c:pt idx="17">
                  <c:v>44075</c:v>
                </c:pt>
              </c:numCache>
            </c:numRef>
          </c:cat>
          <c:val>
            <c:numRef>
              <c:f>Sheet1!$B$2:$B$19</c:f>
              <c:numCache>
                <c:formatCode>General</c:formatCode>
                <c:ptCount val="18"/>
                <c:pt idx="0">
                  <c:v>42</c:v>
                </c:pt>
                <c:pt idx="1">
                  <c:v>50</c:v>
                </c:pt>
                <c:pt idx="2">
                  <c:v>70</c:v>
                </c:pt>
                <c:pt idx="3">
                  <c:v>71</c:v>
                </c:pt>
                <c:pt idx="4">
                  <c:v>63</c:v>
                </c:pt>
                <c:pt idx="5">
                  <c:v>77</c:v>
                </c:pt>
                <c:pt idx="6">
                  <c:v>68</c:v>
                </c:pt>
                <c:pt idx="7">
                  <c:v>74</c:v>
                </c:pt>
                <c:pt idx="8">
                  <c:v>81</c:v>
                </c:pt>
                <c:pt idx="9">
                  <c:v>89</c:v>
                </c:pt>
                <c:pt idx="10">
                  <c:v>70</c:v>
                </c:pt>
                <c:pt idx="11">
                  <c:v>81</c:v>
                </c:pt>
                <c:pt idx="12">
                  <c:v>143</c:v>
                </c:pt>
                <c:pt idx="13">
                  <c:v>117</c:v>
                </c:pt>
                <c:pt idx="14">
                  <c:v>191</c:v>
                </c:pt>
                <c:pt idx="15">
                  <c:v>125</c:v>
                </c:pt>
                <c:pt idx="16">
                  <c:v>101</c:v>
                </c:pt>
                <c:pt idx="17">
                  <c:v>137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7AB-42F5-B04B-5A8F9D9268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537232"/>
        <c:axId val="300533296"/>
      </c:lineChart>
      <c:dateAx>
        <c:axId val="3005372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533296"/>
        <c:crosses val="autoZero"/>
        <c:auto val="1"/>
        <c:lblOffset val="100"/>
        <c:baseTimeUnit val="months"/>
      </c:dateAx>
      <c:valAx>
        <c:axId val="300533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537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E14A5B-F192-4C73-8EB3-4B6A33A74E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 | bayerischer.landtag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D4B4916-F23B-4EE6-B43A-6F54586D9E0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791304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245DEC-02FB-4F57-A4EC-49777D25B3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04/01/2019 - 09/30/2020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3E7F50-9FDC-4E6C-A004-D9D549324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51326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Average Interactions Per Post | bayerischer.landtag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Average Interactions Per Post | bayerischer.landtag</dc:title>
  <dc:creator>Frederik Peiniger</dc:creator>
  <cp:lastModifiedBy>Frederik Peiniger</cp:lastModifiedBy>
  <cp:revision>1</cp:revision>
  <dcterms:created xsi:type="dcterms:W3CDTF">2020-09-17T11:10:26Z</dcterms:created>
  <dcterms:modified xsi:type="dcterms:W3CDTF">2020-09-17T11:10:33Z</dcterms:modified>
</cp:coreProperties>
</file>