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bayerischer.landtag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8</c:v>
                </c:pt>
                <c:pt idx="1">
                  <c:v>507</c:v>
                </c:pt>
                <c:pt idx="2">
                  <c:v>1995</c:v>
                </c:pt>
                <c:pt idx="3">
                  <c:v>2135</c:v>
                </c:pt>
                <c:pt idx="4">
                  <c:v>2347</c:v>
                </c:pt>
                <c:pt idx="5">
                  <c:v>1591</c:v>
                </c:pt>
                <c:pt idx="6">
                  <c:v>1782</c:v>
                </c:pt>
                <c:pt idx="7">
                  <c:v>1907</c:v>
                </c:pt>
                <c:pt idx="8">
                  <c:v>2319</c:v>
                </c:pt>
                <c:pt idx="9">
                  <c:v>2609</c:v>
                </c:pt>
                <c:pt idx="10">
                  <c:v>3927</c:v>
                </c:pt>
                <c:pt idx="11">
                  <c:v>3381</c:v>
                </c:pt>
                <c:pt idx="12">
                  <c:v>5147</c:v>
                </c:pt>
                <c:pt idx="13">
                  <c:v>6109</c:v>
                </c:pt>
                <c:pt idx="14">
                  <c:v>6191</c:v>
                </c:pt>
                <c:pt idx="15">
                  <c:v>6294</c:v>
                </c:pt>
                <c:pt idx="16">
                  <c:v>6409</c:v>
                </c:pt>
                <c:pt idx="17">
                  <c:v>17126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D-4FCA-8E20-0B5F16D73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733968"/>
        <c:axId val="306439672"/>
      </c:lineChart>
      <c:dateAx>
        <c:axId val="25373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39672"/>
        <c:crosses val="autoZero"/>
        <c:auto val="1"/>
        <c:lblOffset val="100"/>
        <c:baseTimeUnit val="months"/>
      </c:dateAx>
      <c:valAx>
        <c:axId val="30643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3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FBAC3-F21A-4E9F-8763-6BFD2FEAA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bayerischer.landtag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80951-11F2-4835-A18F-132A0D7AF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1641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4A984-19F9-4511-9C9E-AE3EBD10B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609AA-3DE1-400C-BA2A-7FE2DA01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53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bayerischer.landtag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bayerischer.landtag</dc:title>
  <dc:creator>Frederik Peiniger</dc:creator>
  <cp:lastModifiedBy>Frederik Peiniger</cp:lastModifiedBy>
  <cp:revision>1</cp:revision>
  <dcterms:created xsi:type="dcterms:W3CDTF">2020-09-17T11:00:48Z</dcterms:created>
  <dcterms:modified xsi:type="dcterms:W3CDTF">2020-09-17T11:00:55Z</dcterms:modified>
</cp:coreProperties>
</file>