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 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</c:v>
                </c:pt>
                <c:pt idx="1">
                  <c:v>52</c:v>
                </c:pt>
                <c:pt idx="2">
                  <c:v>33</c:v>
                </c:pt>
                <c:pt idx="3">
                  <c:v>34</c:v>
                </c:pt>
                <c:pt idx="4">
                  <c:v>40</c:v>
                </c:pt>
                <c:pt idx="5">
                  <c:v>52</c:v>
                </c:pt>
                <c:pt idx="6">
                  <c:v>46</c:v>
                </c:pt>
                <c:pt idx="7">
                  <c:v>37</c:v>
                </c:pt>
                <c:pt idx="8">
                  <c:v>49</c:v>
                </c:pt>
                <c:pt idx="9">
                  <c:v>41</c:v>
                </c:pt>
                <c:pt idx="10">
                  <c:v>57</c:v>
                </c:pt>
                <c:pt idx="11">
                  <c:v>34</c:v>
                </c:pt>
                <c:pt idx="12">
                  <c:v>45</c:v>
                </c:pt>
                <c:pt idx="13">
                  <c:v>86</c:v>
                </c:pt>
                <c:pt idx="14">
                  <c:v>68</c:v>
                </c:pt>
                <c:pt idx="15">
                  <c:v>86</c:v>
                </c:pt>
                <c:pt idx="16">
                  <c:v>70</c:v>
                </c:pt>
                <c:pt idx="17">
                  <c:v>49</c:v>
                </c:pt>
                <c:pt idx="18">
                  <c:v>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A0-4CC4-A8B5-EA7C8739F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522496"/>
        <c:axId val="254519216"/>
      </c:lineChart>
      <c:dateAx>
        <c:axId val="25452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19216"/>
        <c:crosses val="autoZero"/>
        <c:auto val="1"/>
        <c:lblOffset val="100"/>
        <c:baseTimeUnit val="months"/>
      </c:dateAx>
      <c:valAx>
        <c:axId val="25451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113A-DA24-40C3-A866-4A2824D6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Bayerischer 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4F19E2-A13F-4EDD-BD58-7489C8C6BE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424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773BD-E287-4302-9AF5-284E292C9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991F7-60D4-4482-BD7D-784DB7D2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25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Bayerischer Landtag</dc:title>
  <dc:creator>Frederik Peiniger</dc:creator>
  <cp:lastModifiedBy>Frederik Peiniger</cp:lastModifiedBy>
  <cp:revision>1</cp:revision>
  <dcterms:created xsi:type="dcterms:W3CDTF">2020-09-17T10:50:46Z</dcterms:created>
  <dcterms:modified xsi:type="dcterms:W3CDTF">2020-09-17T10:50:53Z</dcterms:modified>
</cp:coreProperties>
</file>