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Sheet1!$A$2:$A$20</c:f>
              <c:numCache>
                <c:formatCode>m/d/yyyy</c:formatCode>
                <c:ptCount val="19"/>
                <c:pt idx="0">
                  <c:v>43525</c:v>
                </c:pt>
                <c:pt idx="1">
                  <c:v>43556</c:v>
                </c:pt>
                <c:pt idx="2">
                  <c:v>43586</c:v>
                </c:pt>
                <c:pt idx="3">
                  <c:v>43617</c:v>
                </c:pt>
                <c:pt idx="4">
                  <c:v>43647</c:v>
                </c:pt>
                <c:pt idx="5">
                  <c:v>43678</c:v>
                </c:pt>
                <c:pt idx="6">
                  <c:v>43709</c:v>
                </c:pt>
                <c:pt idx="7">
                  <c:v>43739</c:v>
                </c:pt>
                <c:pt idx="8">
                  <c:v>43770</c:v>
                </c:pt>
                <c:pt idx="9">
                  <c:v>43800</c:v>
                </c:pt>
                <c:pt idx="10">
                  <c:v>43831</c:v>
                </c:pt>
                <c:pt idx="11">
                  <c:v>43862</c:v>
                </c:pt>
                <c:pt idx="12">
                  <c:v>43891</c:v>
                </c:pt>
                <c:pt idx="13">
                  <c:v>43922</c:v>
                </c:pt>
                <c:pt idx="14">
                  <c:v>43952</c:v>
                </c:pt>
                <c:pt idx="15">
                  <c:v>43983</c:v>
                </c:pt>
                <c:pt idx="16">
                  <c:v>44013</c:v>
                </c:pt>
                <c:pt idx="17">
                  <c:v>44044</c:v>
                </c:pt>
                <c:pt idx="18">
                  <c:v>44075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135</c:v>
                </c:pt>
                <c:pt idx="1">
                  <c:v>40807</c:v>
                </c:pt>
                <c:pt idx="2">
                  <c:v>121141</c:v>
                </c:pt>
                <c:pt idx="3">
                  <c:v>63886</c:v>
                </c:pt>
                <c:pt idx="4">
                  <c:v>129782</c:v>
                </c:pt>
                <c:pt idx="5">
                  <c:v>18660</c:v>
                </c:pt>
                <c:pt idx="6">
                  <c:v>66511</c:v>
                </c:pt>
                <c:pt idx="7">
                  <c:v>143861</c:v>
                </c:pt>
                <c:pt idx="8">
                  <c:v>157322</c:v>
                </c:pt>
                <c:pt idx="9">
                  <c:v>78108</c:v>
                </c:pt>
                <c:pt idx="10">
                  <c:v>145355</c:v>
                </c:pt>
                <c:pt idx="11">
                  <c:v>109238</c:v>
                </c:pt>
                <c:pt idx="12">
                  <c:v>920214</c:v>
                </c:pt>
                <c:pt idx="13">
                  <c:v>165288</c:v>
                </c:pt>
                <c:pt idx="14">
                  <c:v>139576</c:v>
                </c:pt>
                <c:pt idx="15">
                  <c:v>122987</c:v>
                </c:pt>
                <c:pt idx="16">
                  <c:v>835475</c:v>
                </c:pt>
                <c:pt idx="17">
                  <c:v>79920</c:v>
                </c:pt>
                <c:pt idx="18">
                  <c:v>353405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F4-4551-B208-011020EF49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Sheet1!$A$2:$A$20</c:f>
              <c:numCache>
                <c:formatCode>m/d/yyyy</c:formatCode>
                <c:ptCount val="19"/>
                <c:pt idx="0">
                  <c:v>43525</c:v>
                </c:pt>
                <c:pt idx="1">
                  <c:v>43556</c:v>
                </c:pt>
                <c:pt idx="2">
                  <c:v>43586</c:v>
                </c:pt>
                <c:pt idx="3">
                  <c:v>43617</c:v>
                </c:pt>
                <c:pt idx="4">
                  <c:v>43647</c:v>
                </c:pt>
                <c:pt idx="5">
                  <c:v>43678</c:v>
                </c:pt>
                <c:pt idx="6">
                  <c:v>43709</c:v>
                </c:pt>
                <c:pt idx="7">
                  <c:v>43739</c:v>
                </c:pt>
                <c:pt idx="8">
                  <c:v>43770</c:v>
                </c:pt>
                <c:pt idx="9">
                  <c:v>43800</c:v>
                </c:pt>
                <c:pt idx="10">
                  <c:v>43831</c:v>
                </c:pt>
                <c:pt idx="11">
                  <c:v>43862</c:v>
                </c:pt>
                <c:pt idx="12">
                  <c:v>43891</c:v>
                </c:pt>
                <c:pt idx="13">
                  <c:v>43922</c:v>
                </c:pt>
                <c:pt idx="14">
                  <c:v>43952</c:v>
                </c:pt>
                <c:pt idx="15">
                  <c:v>43983</c:v>
                </c:pt>
                <c:pt idx="16">
                  <c:v>44013</c:v>
                </c:pt>
                <c:pt idx="17">
                  <c:v>44044</c:v>
                </c:pt>
                <c:pt idx="18">
                  <c:v>44075</c:v>
                </c:pt>
              </c:numCache>
            </c:num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31</c:v>
                </c:pt>
                <c:pt idx="1">
                  <c:v>16075</c:v>
                </c:pt>
                <c:pt idx="2">
                  <c:v>35686</c:v>
                </c:pt>
                <c:pt idx="3">
                  <c:v>21147</c:v>
                </c:pt>
                <c:pt idx="4">
                  <c:v>40107</c:v>
                </c:pt>
                <c:pt idx="5">
                  <c:v>8772</c:v>
                </c:pt>
                <c:pt idx="6">
                  <c:v>20463</c:v>
                </c:pt>
                <c:pt idx="7">
                  <c:v>48989</c:v>
                </c:pt>
                <c:pt idx="8">
                  <c:v>61925</c:v>
                </c:pt>
                <c:pt idx="9">
                  <c:v>36074</c:v>
                </c:pt>
                <c:pt idx="10">
                  <c:v>93009</c:v>
                </c:pt>
                <c:pt idx="11">
                  <c:v>46585</c:v>
                </c:pt>
                <c:pt idx="12">
                  <c:v>425117</c:v>
                </c:pt>
                <c:pt idx="13">
                  <c:v>52725</c:v>
                </c:pt>
                <c:pt idx="14">
                  <c:v>55378</c:v>
                </c:pt>
                <c:pt idx="15">
                  <c:v>44942</c:v>
                </c:pt>
                <c:pt idx="16">
                  <c:v>428461</c:v>
                </c:pt>
                <c:pt idx="17">
                  <c:v>37028</c:v>
                </c:pt>
                <c:pt idx="18">
                  <c:v>282314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F4-4551-B208-011020EF4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470080"/>
        <c:axId val="307467456"/>
      </c:barChart>
      <c:dateAx>
        <c:axId val="307470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67456"/>
        <c:crosses val="autoZero"/>
        <c:auto val="1"/>
        <c:lblOffset val="100"/>
        <c:baseTimeUnit val="months"/>
      </c:dateAx>
      <c:valAx>
        <c:axId val="30746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7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DEAE3-8610-4769-A451-47E5A4316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Total Impressions &amp; Average Reach | Bayerischer 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5F31D2-CB51-4A66-A546-FAEE22F18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4705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C0125-5BA6-45D6-80A7-615A140F7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E2D5F-BAF8-4431-B0D1-13F79CC97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73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Facebook: Total Impressions &amp; Average Reach | Bayerischer 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Facebook: Total Impressions &amp; Average Reach | Bayerischer Landtag</dc:title>
  <dc:creator>Frederik Peiniger</dc:creator>
  <cp:lastModifiedBy>Frederik Peiniger</cp:lastModifiedBy>
  <cp:revision>1</cp:revision>
  <dcterms:created xsi:type="dcterms:W3CDTF">2020-09-17T10:39:38Z</dcterms:created>
  <dcterms:modified xsi:type="dcterms:W3CDTF">2020-09-17T10:39:45Z</dcterms:modified>
</cp:coreProperties>
</file>