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markusblume75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43983</c:v>
                </c:pt>
                <c:pt idx="1">
                  <c:v>43990</c:v>
                </c:pt>
                <c:pt idx="2">
                  <c:v>43997</c:v>
                </c:pt>
                <c:pt idx="3">
                  <c:v>44004</c:v>
                </c:pt>
                <c:pt idx="4">
                  <c:v>44011</c:v>
                </c:pt>
                <c:pt idx="5">
                  <c:v>44018</c:v>
                </c:pt>
                <c:pt idx="6">
                  <c:v>44025</c:v>
                </c:pt>
                <c:pt idx="7">
                  <c:v>44032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2689</c:v>
                </c:pt>
                <c:pt idx="1">
                  <c:v>4374</c:v>
                </c:pt>
                <c:pt idx="2">
                  <c:v>2888</c:v>
                </c:pt>
                <c:pt idx="3">
                  <c:v>3690</c:v>
                </c:pt>
                <c:pt idx="4">
                  <c:v>2219</c:v>
                </c:pt>
                <c:pt idx="5">
                  <c:v>3269</c:v>
                </c:pt>
                <c:pt idx="6">
                  <c:v>3154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C2-4262-849A-35A8BDD7F4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828888"/>
        <c:axId val="291822328"/>
      </c:lineChart>
      <c:dateAx>
        <c:axId val="291828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22328"/>
        <c:crosses val="autoZero"/>
        <c:auto val="1"/>
        <c:lblOffset val="100"/>
        <c:baseTimeUnit val="days"/>
      </c:dateAx>
      <c:valAx>
        <c:axId val="29182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2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0ABE-DD73-4BAF-B399-0B3C39E7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markusblume75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DF1239-DA18-418F-9F6C-0B9427EA62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7506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D5007-D2DF-4A9C-AB31-37EDB0F79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06/01/2020 - 07/26/2020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38CB1-01A8-4CEF-A091-129B0193E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026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markusblume75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markusblume75</dc:title>
  <dc:creator>Frederik Peiniger</dc:creator>
  <cp:lastModifiedBy>Frederik Peiniger</cp:lastModifiedBy>
  <cp:revision>1</cp:revision>
  <dcterms:created xsi:type="dcterms:W3CDTF">2020-07-21T10:32:22Z</dcterms:created>
  <dcterms:modified xsi:type="dcterms:W3CDTF">2020-07-21T10:32:29Z</dcterms:modified>
</cp:coreProperties>
</file>