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B379-4337-80C9-4A969002A6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69520"/>
        <c:axId val="295968864"/>
      </c:lineChart>
      <c:catAx>
        <c:axId val="29596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68864"/>
        <c:crosses val="autoZero"/>
        <c:auto val="1"/>
        <c:lblAlgn val="ctr"/>
        <c:lblOffset val="100"/>
        <c:noMultiLvlLbl val="0"/>
      </c:catAx>
      <c:valAx>
        <c:axId val="29596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6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687D7-F5E9-49CD-8C96-E7A8CAB1B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markusblume75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6B9636-C284-4227-AF31-4EDEDFA33A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175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E5C1C-DE58-4584-8B17-46A42E29A6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06/01/2020 - 07/26/2020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CFC3A-D6F5-466C-ABF7-DF8E4A2D3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9687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markusblume75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markusblume75</dc:title>
  <dc:creator>Frederik Peiniger</dc:creator>
  <cp:lastModifiedBy>Frederik Peiniger</cp:lastModifiedBy>
  <cp:revision>1</cp:revision>
  <dcterms:created xsi:type="dcterms:W3CDTF">2020-07-21T10:19:15Z</dcterms:created>
  <dcterms:modified xsi:type="dcterms:W3CDTF">2020-07-21T10:19:20Z</dcterms:modified>
</cp:coreProperties>
</file>