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christlichsozialeunion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43983</c:v>
                </c:pt>
                <c:pt idx="1">
                  <c:v>43990</c:v>
                </c:pt>
                <c:pt idx="2">
                  <c:v>43997</c:v>
                </c:pt>
                <c:pt idx="3">
                  <c:v>44004</c:v>
                </c:pt>
                <c:pt idx="4">
                  <c:v>44011</c:v>
                </c:pt>
                <c:pt idx="5">
                  <c:v>44018</c:v>
                </c:pt>
                <c:pt idx="6">
                  <c:v>44025</c:v>
                </c:pt>
                <c:pt idx="7">
                  <c:v>44032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27519</c:v>
                </c:pt>
                <c:pt idx="1">
                  <c:v>68088</c:v>
                </c:pt>
                <c:pt idx="2">
                  <c:v>31547</c:v>
                </c:pt>
                <c:pt idx="3">
                  <c:v>25401</c:v>
                </c:pt>
                <c:pt idx="4">
                  <c:v>21672</c:v>
                </c:pt>
                <c:pt idx="5">
                  <c:v>62969</c:v>
                </c:pt>
                <c:pt idx="6">
                  <c:v>29969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45-4D37-95AD-D4984F223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23816"/>
        <c:axId val="303624144"/>
      </c:lineChart>
      <c:dateAx>
        <c:axId val="30362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24144"/>
        <c:crosses val="autoZero"/>
        <c:auto val="1"/>
        <c:lblOffset val="100"/>
        <c:baseTimeUnit val="days"/>
      </c:dateAx>
      <c:valAx>
        <c:axId val="30362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2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F1F4B-B7CC-4FE6-A4E6-6E5E2785A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christlichsozialeunion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CE9E2B-DE02-4141-8923-9213A709F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637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02F00-0CB5-4FE5-9D35-9C2FA24CB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06/01/2020 - 07/26/2020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B6134-1CBB-43EF-86F9-D79EA70A2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198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christlichsozialeunion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christlichsozialeunion</dc:title>
  <dc:creator>Frederik Peiniger</dc:creator>
  <cp:lastModifiedBy>Frederik Peiniger</cp:lastModifiedBy>
  <cp:revision>1</cp:revision>
  <dcterms:created xsi:type="dcterms:W3CDTF">2020-07-21T10:14:55Z</dcterms:created>
  <dcterms:modified xsi:type="dcterms:W3CDTF">2020-07-21T10:15:02Z</dcterms:modified>
</cp:coreProperties>
</file>