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C7380-B5C8-4592-99F8-27337DBF5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C20F74-B984-4FA2-845B-94EDAE0B4F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3660669"/>
              </p:ext>
            </p:extLst>
          </p:nvPr>
        </p:nvGraphicFramePr>
        <p:xfrm>
          <a:off x="457200" y="1731963"/>
          <a:ext cx="780694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69005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777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808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2708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9604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9025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509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7297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7124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5006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4457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5511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4177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1220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8277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279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5794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8480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5942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9622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9552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2491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8369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6443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2451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3045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5670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7527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3674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2271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5632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56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C86927-7551-40F1-948F-5BB69E497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894460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2147F-47C7-4E14-A2EA-413B3CFDA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417224-5045-4384-8CA2-CB3AAB5C34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4096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1646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7863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7479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8017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2971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670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7594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6585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3252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1423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6010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8175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5876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3667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4994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4812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0041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5438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8552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6328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5171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022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7045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7625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871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0875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3583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552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3216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4873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3554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07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- 2020-03-31 12:40:56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Stretching time! 🙏 Auch wenn ihr jetzt zuhause trainiert - Dehnen bitte nicht vergessen. 😉 #SkiDeutschland #hometrainer #wirbleibenzuhause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https://scontent-iad3-1.xx.fbcdn.net/v/t1.0-9/s720x720/91174584_3083800488319987_2566655864630935552_o.jpg?_nc_cat=101&amp;_nc_sid=8024bb&amp;_nc_ohc=RdDAmBxIsQgAX-8p114&amp;_nc_ht=scontent-iad3-1.xx&amp;_nc_tp=7&amp;oh=7581c0d2357ba46ea5c53246fb0be2af&amp;oe=5ECC97EA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02:55:11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39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E2FA2-8F3C-4161-B577-1598667565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3185324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FEFBE-91F2-4282-A09D-4842BFD47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8F098A-532B-4F24-8CAC-38697D2E4C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7798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4741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5869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6180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4888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0794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1034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2425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8951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8478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4084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8569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7036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7413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2254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8925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9126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9203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1697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9297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980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603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6623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7595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0046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8722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0629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5335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8415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6184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7716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1449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256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- 2020-03-30 08:37:05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Homeoffice done right! 🤙 Wenn Daniel Bohnacker nicht auf die Skipiste kann, kommt die Skipiste in den Garten. 😉 #SkiDeutschland #hometrainer #wirbleibenzuhause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https://scontent-iad3-1.xx.fbcdn.net/v/t15.5256-10/s720x720/91563554_203942314372322_173472771307732992_n.jpg?_nc_cat=111&amp;_nc_sid=ad6a45&amp;_nc_ohc=vpokb8yO1SEAX_1wEFT&amp;_nc_ht=scontent-iad3-1.xx&amp;_nc_tp=7&amp;oh=d96e5edfa8ffe1f47732e57707160b0e&amp;oe=5ECF4473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02:55:11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166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1169DA-51D4-4B1B-A4B7-937F29B741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986471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11A83-577B-4959-B95E-39A52AC76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78541E-2B67-4997-BBE2-4E8BE91010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6650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09314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8023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6523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9225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9199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6300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98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144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270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27512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2605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0069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0019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6115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597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3878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9789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6841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5368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2756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525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3793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331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1799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9975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63514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5227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2672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5628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9313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078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815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- 2020-03-28 13:53:06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 of the last shots taken a few weeks ago in Kvitfjell! 😉📸 Wo war euer liebster Foto-Spot im Winter 2019/20? 🏔️ 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https://scontent-iad3-1.xx.fbcdn.net/v/t1.0-0/p480x480/91059789_3075213079178728_9206664626958237696_o.jpg?_nc_cat=103&amp;_nc_sid=8024bb&amp;_nc_ohc=FrgYCwtT2zcAX9u_TDc&amp;_nc_ht=scontent-iad3-1.xx&amp;_nc_tp=6&amp;oh=5f67c9238b8445b1dc38f9fea01b5837&amp;oe=5ECD61C4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20:00:15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886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34B22-1944-4F40-AA10-885D696F5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1949539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CF814-A797-4CF1-93E8-79F2DFA84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C45CFA-1089-4E2D-8B41-6EBB47A611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3868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61582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5141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4102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3446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4173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68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885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9079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5561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6785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3701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4400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5047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9939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2963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7258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3748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784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3276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4972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8292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9177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7256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0734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120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9789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7402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2859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7412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2897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7584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626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- 2020-03-27 16:51:00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Friday is finally here! 🙌 Wir wünschen euch einen guten Start ins Wochenende. ☀️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https://scontent-lga3-1.xx.fbcdn.net/v/t1.0-9/s720x720/90704918_3074690319231004_7953378734600355840_o.jpg?_nc_cat=107&amp;_nc_sid=8024bb&amp;_nc_ohc=xBvPqsKSiCgAX_eoaas&amp;_nc_ht=scontent-lga3-1.xx&amp;_nc_tp=7&amp;oh=adddfc6ad34965bd5012439fb906f46f&amp;oe=5ECAC768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13:58:48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1.8414 %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20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11EC47-AC27-44EB-B837-AA291DCDE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171987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C7CB3-78B1-4AB8-A5A1-2331A99DB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14B9F7-1208-4432-8D69-11F4762CE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7984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44578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0907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0871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788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9394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1774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8883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5520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3546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3671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873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5064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7012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0725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5878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3035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7923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1968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4981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0718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1098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962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1157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6608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8277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8819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152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7413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8620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185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8270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270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- 2020-03-26 17:38:35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Stay Home! ☝️ Wir haben ein Update für euch, wie wir in Zeiten der Corona-Krise weiter vorgehen. 🔛  #SkiDeutschland
➡️: https://bit.ly/2UJbomc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https://scontent-lga3-1.xx.fbcdn.net/v/t1.0-9/s720x720/91177014_3074551425911560_5790160568400740352_o.jpg?_nc_cat=103&amp;_nc_sid=8024bb&amp;_nc_ohc=2n1bMM6Qg50AX_kCoaR&amp;_nc_ht=scontent-lga3-1.xx&amp;_nc_tp=7&amp;oh=b681ce2439738aee4b30edd5a4f82f4b&amp;oe=5ECB195B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13:58:48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644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A8628-D6C1-4B84-A5EF-3E270D3232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1346138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893EA-E661-45F5-84E9-F25E3F952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DADA61-EBBC-4797-8E5B-AC0173EA98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3996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30832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2023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83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568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3033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4916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0098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7684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0043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5646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8038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3919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7427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7089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1375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8518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5024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9729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4345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8760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3868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0188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8989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9285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8760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5978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6971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3620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464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7237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9159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7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- 2020-03-26 15:05:03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moment! 💪  Wir bekommen immer noch Gänsehaut, wenn wir an dieses Wahnsinns-Comeback von Thomas Dressen zurückdenken. 💯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https://scontent-lga3-1.xx.fbcdn.net/v/t1.0-9/p720x720/90947881_3072710562762313_5799659223583293440_o.jpg?_nc_cat=107&amp;_nc_sid=8024bb&amp;_nc_ohc=QSA648KmPdgAX9tHEI-&amp;_nc_ht=scontent-lga3-1.xx&amp;_nc_tp=6&amp;oh=3a438921d808d4829d6c6db6a67e39fd&amp;oe=5ECA0F66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13:58:48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389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2070A-F1FB-4DD7-BB28-A2A17A47CD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16634118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A089F-4939-42A3-8840-ECDAD0341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4DDC87-0B06-4E49-99A0-60245C5B5D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5219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371532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3546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5813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5828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8460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0523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6205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443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9005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2044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9463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2493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6836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70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4605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7924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542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6683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800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4733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7024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9596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8972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6220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8363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8176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9787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7078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0390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5372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4291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53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- 2020-03-26 07:02:24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 to you, Stefan Luitz! 😉🎁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https://scontent-iad3-1.xx.fbcdn.net/v/t1.0-9/p720x720/88110546_3022610914438945_3045649137379835904_o.jpg?_nc_cat=107&amp;_nc_sid=8024bb&amp;_nc_ohc=BgL4-sNsQ4IAX9z7tz6&amp;_nc_ht=scontent-iad3-1.xx&amp;_nc_tp=6&amp;oh=83d9256a55f9ef0567ed0dad8b8cefa2&amp;oe=5EC920AB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01:48:55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693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424F8-3017-479E-9241-2E404C2BB8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1455378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ABCD4-BFE2-4EA0-96B7-E147A8A65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C36C55-5C68-4246-A06F-232FEC9321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9943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9566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1337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213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738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375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7979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0984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4891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7375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1506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1584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0417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1802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2341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4722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0892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7773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8770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7558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5386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4352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5974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2668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0603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528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6164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3569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7186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3430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7855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137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525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- 2020-03-25 14:53:02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We're saying goodbye! 👋 Die Liechtensteinerin Tina Weirather schlägt ein neues Kapitel in ihrem Leben auf und verkündet ihren Rücktritt vom Skisport. 🔚 Wir wünschen dir alles Gute für die Zukunft. 🙌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https://scontent-ort2-1.xx.fbcdn.net/v/t1.0-9/p720x720/91383684_3070300406336662_5438215421859725312_o.jpg?_nc_cat=105&amp;_nc_sid=8024bb&amp;_nc_ohc=RDq898AwJ7IAX-DlYZX&amp;_nc_ht=scontent-ort2-1.xx&amp;_nc_tp=6&amp;oh=0c22b23ee0e6366470ace0d017f08380&amp;oe=5EC90E5F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04/24/2020 01:18:44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5.5910 %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662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1DA0E-5C8D-456F-B9D2-9BAC30351E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653222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CCAA8-F880-4155-A570-EFCF1157E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7BF5B6-413B-4557-9D24-1CC2E7642C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6659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48160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156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0208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1070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1638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6080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0138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0529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6076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9043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3854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8755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9789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8757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9315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5994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7969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4069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80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0197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6228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2078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9013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8768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2987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7653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3820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2233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8417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0008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4730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7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- 2020-03-25 08:43:01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season in numbers! 1️⃣2️⃣3️⃣ Unsere alpinen Athleten konnten sich im vergangenen Winter über 16 Podestplätze freuen. 🙌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https://scontent-ort2-1.xx.fbcdn.net/v/t15.5256-10/p720x720/83900020_550195008947731_3083185175861919744_n.jpg?_nc_cat=103&amp;_nc_sid=ad6a45&amp;_nc_ohc=lYcLZadyc-UAX-6En1q&amp;_nc_ht=scontent-ort2-1.xx&amp;_nc_tp=6&amp;oh=d146bcef182c36caa859fa978a8a5a50&amp;oe=5EC6C13E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04/24/2020 01:18:44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178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A48CC-30F2-4A1A-A4C4-540E50EDE4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2902421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B14FE-17D0-4C7D-8225-DBD22189D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1722E0-E817-4D33-9CC5-E7BC54CAC4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93663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5150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0497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98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0808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8680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0563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8427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6586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6584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7619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97492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6797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2222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5177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7100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209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0901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8420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3354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9936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316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7849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7575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1861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1398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4559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6069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3183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913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9013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3160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15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- 2020-03-24 15:43:57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Better together! 💪 Wir engagieren uns gemeinsam mit deinTEAM24.de und vielen anderen Vereinen für die Spendenaktion #roteKartefürCorona. ⛔️🦠 20% der Einnahmen kommen dem Robert-Koch-Institut und dessen Kampf gegen Corona zu Gute.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https://scontent-iad3-1.xx.fbcdn.net/v/t1.0-9/p720x720/90598181_2611319402524813_6406748701934485504_o.jpg?_nc_cat=108&amp;_nc_sid=8024bb&amp;_nc_ohc=ucyke0rB26sAX8QOKjJ&amp;_nc_ht=scontent-iad3-1.xx&amp;_nc_tp=6&amp;oh=f86a6b29ba86b92e4871c1d4308fc6a6&amp;oe=5EC5DE16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04/23/2020 12:20:35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966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1BF25-6E68-4EF8-A5DC-CC96BBEE2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4276911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96B94-9383-4B44-AD90-154D1CE1A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6D51C8-DA57-4B47-B167-DDB6C74A2F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1788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595400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5054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1929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6965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2566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8408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2158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2337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378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369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6780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8116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997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3344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4963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6718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8840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7089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0323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6580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6131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5328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3823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8469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6561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492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1855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4144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4675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1737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5887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16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- 2020-03-23 09:36:19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wish you all the best, Klaus! ✊ Skirennfahrer Klaus Brandner hat sich dazu entschlossen den aktiven Leistungssport zu beenden. ❌ Danke für die tolle Zeit und alles Gute für die Zukunft.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04/22/2020 00:20:43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10.0991 %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702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B76A8-666E-4DE1-BE33-CC1604182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3275259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B7A80-7106-4F87-90EA-9F191C282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C12FE9-9B90-453E-8548-5AD5D91A08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7513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78803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4564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587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4569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3082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3272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0156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8744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2355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9623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8454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310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4936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7912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3687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568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9778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374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1426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3820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047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0047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2328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1746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9191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5977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0223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6370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654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1724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092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58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- 2020-03-22 06:45:34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Smile, it's your birthday! 🙌 Wir gratulieren dir zu deinem Ehrentag, Sebastian Holzmann. 🎉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https://scontent-iad3-1.xx.fbcdn.net/v/t1.0-9/p720x720/87389429_3007506169282753_4766853875342770176_o.jpg?_nc_cat=106&amp;_nc_sid=8024bb&amp;_nc_ohc=8UuROKTYFvEAX96YvN3&amp;_nc_ht=scontent-iad3-1.xx&amp;_nc_tp=6&amp;oh=f86eda04374bd6d9175cfcbdcd371cea&amp;oe=5EC3EA63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04/21/2020 00:20:54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097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6A7A0-8505-480B-B05F-B8D1BCC17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3363248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31B25-7F39-4356-8C56-EE9CAFE4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6688FD-B897-4693-9A34-6EDA98A17C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5936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49281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5189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8663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8139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1500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94633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3920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0050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8857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5327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8652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5212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8372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5585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7897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7141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5420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5595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5642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7570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5041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4499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3730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1342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3319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5415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1297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5521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4582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2106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2615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091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- 2020-03-21 09:32:59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Reviewing the winter! ❄️ Dominik Schwaiger denkt an seine schönsten Momente des Winters. Was war euer Highlight? 😎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https://scontent-iad3-1.xx.fbcdn.net/v/t1.0-9/p720x720/90651370_3055478531152183_7111334380286509056_o.jpg?_nc_cat=107&amp;_nc_sid=8024bb&amp;_nc_ohc=ldaAC7JZjjMAX-M62WJ&amp;_nc_ht=scontent-iad3-1.xx&amp;_nc_tp=6&amp;oh=54486b341a59fbcbaa07a05e4929d8df&amp;oe=5EC11C52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04/20/2020 00:21:27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213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E0E132-D1F7-455A-AFB7-178C4453E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833430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51BDA-3519-4BF7-912B-350D44B95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CA0154-D605-4A66-9B4C-E5E0638CB4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164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88972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5512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5964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0843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6631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0265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3526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6169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2511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6997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4191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1495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040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1306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8457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7559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8094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1886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9706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2997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6120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0715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9325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6771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471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0091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1542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0384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6692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1488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04441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53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- 2020-03-20 09:13:49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Season celebration! 💯 Zum Abschluss des Winters haben wir für euch noch einmal unsere Highlights zusammen gestellt. 👉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04/19/2020 06:21:33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033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9C98D-74AB-4F99-9C2C-5618081AB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2037304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DF508-5D45-4747-89A5-53F2CB0EB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E335FE-90CB-492D-BDF1-FBC416543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9867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15717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8150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1437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8050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7709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4296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9907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7684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8135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8531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6225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1528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6198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490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6925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8989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0544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9834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8922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8384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5002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6238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8061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8108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8745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172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145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7506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5132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6817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356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51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- 2020-03-19 09:44:19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Stay positive! 😊 Schenken wir uns alle am Lasst-uns-lachen-Tag ein kleines Lächeln. ☀️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https://scontent-iad3-1.xx.fbcdn.net/v/t1.0-9/s720x720/89609962_3053689904664379_6129169556914044928_o.jpg?_nc_cat=106&amp;_nc_sid=8024bb&amp;_nc_ohc=xndBEK0UGqoAX_cP89X&amp;_nc_ht=scontent-iad3-1.xx&amp;_nc_tp=7&amp;oh=67dabc406e2ef0d0584d7102129126a9&amp;oe=5EC05C64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04/17/2020 12:21:38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65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90847-2257-4116-854D-FD92A192BF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2175961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7026F-9AB9-4E3F-B796-03C46469B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E5CD1C-186D-4BEA-81C5-AAEC07ECE8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787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518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7293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044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321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8599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30291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6145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7056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3339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191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0009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6363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7808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2878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8186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1943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976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8670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3845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2208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4582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8778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3407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9413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6491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1411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842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7924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8495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6215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6864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13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- 2020-03-18 17:09:46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Weltcup-Siege „DAHOAM“! 🤩 Zum richtigen Zeitpunkt konnten Viktoria Rebensburg und Thomas Dressen ihre Höchstleistung abrufen. 🙌 #SkiDeutschland
Zum gesamten Artikel: ➡️ https://bit.ly/3d3ooeO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https://scontent-iad3-1.xx.fbcdn.net/v/t1.0-9/s720x720/90319445_3054031107963592_8487305609727705088_o.jpg?_nc_cat=111&amp;_nc_sid=8024bb&amp;_nc_ohc=oJ-VSJoZdzMAX9bODgB&amp;_nc_ht=scontent-iad3-1.xx&amp;_nc_tp=7&amp;oh=1ee2fc560f242833bc1914ea90c9365d&amp;oe=5EBDFE3F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04/17/2020 12:21:38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101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98B42D-20D0-4A52-8B28-E4D8DE5941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4173369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2CB00-788D-4D29-A1DA-C9AFD0EEE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C438A4-44E4-4CD1-82CF-7EA7B4E697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9184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86042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0400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4529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0949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8733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6357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2748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9128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8687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7882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6478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2236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3772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211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4465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727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6116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6905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4412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316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9193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6747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839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0756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5915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205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3913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711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4257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6697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2365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484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- 2020-03-18 13:59:49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Thank you for all the great years! 🎊 Dominik Stehle hängt nach 15 Jahren Rennsport seine Ski an den berühmten Nagel. ⛷ Wir wünschen dir alles Gute für deine Zukunft, Dominik! 🍀
Mehr Infos dazu: ➡️ https://bit.ly/39XbP2V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https://scontent-iad3-1.xx.fbcdn.net/v/t1.0-9/p720x720/89840229_3051296318237071_4048443959985307648_o.jpg?_nc_cat=111&amp;_nc_sid=8024bb&amp;_nc_ohc=x0OXQOIJUe4AX-clkDf&amp;_nc_ht=scontent-iad3-1.xx&amp;_nc_tp=6&amp;oh=efc31ca5544e800ecfa8999763a19d66&amp;oe=5EBD7FEA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04/17/2020 12:21:38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829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2A5BB-5043-4ADC-A116-4C98EF795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36502034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F50C2-A11C-4005-9182-9FAF7DB56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61A4A0-B672-45A3-B05C-792077FEA3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953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90012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3876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819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774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3011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7801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6635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7124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041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7668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3459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4648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6267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28012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6839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7573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0270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3304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8732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1063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4137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7584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4560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9528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4784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1281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3095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3482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568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8871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9775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359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- 2020-03-17 07:01:45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Konfetti-day to you! 🎊 Wir wünschen dir einen tollen Geburtstag, Heidi Zacher. 👌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https://scontent.ffod1-1.fna.fbcdn.net/v/t1.0-9/p720x720/87217145_3007451335954903_8914706652985294848_o.jpg?_nc_cat=107&amp;_nc_sid=8024bb&amp;_nc_ohc=Yv2LMEltk6wAX9_I9Ny&amp;_nc_ht=scontent.ffod1-1.fna&amp;_nc_tp=6&amp;oh=81e9893f2b33cf4efc46ff19db4e7c4c&amp;oe=5EBC9A98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04/15/2020 12:21:05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097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372B8-FB4E-436D-AED6-52BFEFAF5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986693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5C14C-C8E2-46EC-9E17-44289B65D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B31318-4340-48A4-BB20-CE9BDCFEB0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7020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71624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786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673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1904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2307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2971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8894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7065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5679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4760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9352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004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924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5246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4187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2793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5841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6100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5519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2992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851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0021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6463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1896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112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8449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7609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5262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5566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3494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753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235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- 2020-03-16 07:25:47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wish you all the best! 🍀 Genieße deinen Geburtstag, Kea Kühnel. 🎊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https://scontent-iad3-1.xx.fbcdn.net/v/t1.0-9/p720x720/89706487_3037613072938729_4211256618169401344_o.jpg?_nc_cat=104&amp;_nc_sid=8024bb&amp;_nc_ohc=MOqd4ej12EsAX91RZ1m&amp;_nc_ht=scontent-iad3-1.xx&amp;_nc_tp=6&amp;oh=c44d8711aa46d4dd93ed4e7392df956d&amp;oe=5EBB2E2F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04/14/2020 18:21:41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2.7823 %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10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2F072-0F62-47C1-A54A-A00537279E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3546519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C37CF-B417-4A89-BDF9-393E79EC8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69CBF3-41BF-42E8-AFB0-43606DF094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805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534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4583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458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8461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867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7893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5581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1872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31458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3462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8191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6525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6330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9708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882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1152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8462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3174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54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5484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6638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408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2261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8813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16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3336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4655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3821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4370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8093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3329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556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- 2020-03-15 11:11:19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All good things come to an end! 🏁 Slalomspezialistin Christina Ackermann beendet nach über 10 Jahren im Weltcup ihre Karriere als Rennfahrerin. 🔚 Wir wünschen dir alles Gute für die Zukunft, Christina. 🍀 #SkiDeutschland
Weitere Informationen dazu: ➡️ https://bit.ly/2wZYmZi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https://scontent-iad3-1.xx.fbcdn.net/v/t1.0-9/p720x720/89165910_3046519992048037_1255018662553714688_o.jpg?_nc_cat=108&amp;_nc_sid=8024bb&amp;_nc_ohc=dnkV-GsEcmQAX_EKcDL&amp;_nc_ht=scontent-iad3-1.xx&amp;_nc_tp=6&amp;oh=a9d82472e50c78975f794b5ccb1afac0&amp;oe=5EB8BFBE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04/13/2020 00:21:38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034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BB1F7C-0C3A-4B02-B6AE-2FD2E46FDA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27608232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A5336-2AC6-40EA-BF30-EB8026251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45EC97-3C5F-4AF2-B474-AFDF9A2614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1672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78330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7053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054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7176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7866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801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6959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3653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2842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6004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4808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4687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1515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4109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838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9135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2199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1193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4157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1382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7745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6340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1434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5370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2699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9681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00136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3475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8915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3393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492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26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- 2020-03-14 11:20:43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Back on track! 💪 Viktoria Rebensburg meldet sich nach ihrer Verletzung wieder zurück auf Schnee. ❄️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04/13/2020 00:21:38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526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0B7AD-6CB4-485F-A226-537E68FDA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3470897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C7176-DEB7-407B-87F3-6402DCF51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D5CCAE-9AEF-4B88-A289-83EDADEB8F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12687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10339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119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97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1245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2929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1697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7449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2863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7598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6977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943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1992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85478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4127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6541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97370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5237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6860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3687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219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2036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4692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7773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6637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4298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3887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8966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5978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9212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5568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92304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76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- 2020-03-13 12:32:36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Keep smiling! 🙃 In der Schweiz freuen sich unsere Ski Crosser auf das anstehende Weltcup-Finale am Samstag. ⌛ #SkiDeutschland
UPDATE: Inzwischen musste auch der letzte Weltcup der Ski Crosser abgesagt werden. Die Saison ist beendet.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04/12/2020 00:21:52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728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C55FD-E4F4-456C-B303-81F5B49FDF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14033446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D9887-C50E-46DA-A76B-8B0EEFC7E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7CED0A-ADDA-4A4F-AF8F-BA21A4B387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6703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89561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8288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7789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0025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5830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8263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6838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2707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8583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8525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558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716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8832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9033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4689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7752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5559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7370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4759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3671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1082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1247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9925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411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3509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8738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0164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8836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04094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97965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0569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70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- 2020-03-13 11:11:31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Career review! ⏮ Wir blicken auf die gemeinsame Zeit zurück. 🔭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https://scontent-iad3-1.xx.fbcdn.net/v/t1.0-9/p720x720/89786423_3042042259162477_6008819724262047744_o.jpg?_nc_cat=111&amp;_nc_sid=8024bb&amp;_nc_ohc=5LF9Df48lXoAX_UtvwL&amp;_nc_ht=scontent-iad3-1.xx&amp;_nc_tp=6&amp;oh=006e2e8df6b68ac74351eb7a99e02715&amp;oe=5EB9856C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04/12/2020 00:21:52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5.8078 %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650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642C0-928C-4A7F-B8D1-6A32D3845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26693776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4B748-EE63-4E57-8B50-16DF5E53A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586628-0E66-401E-BFD3-82F177944F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0498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2456765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875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7412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3157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7130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9067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2542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0363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4027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2050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187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8838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3175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4310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1967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4417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4019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2263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6219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5007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5488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3128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14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7803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7830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603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4883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3059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1670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0920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4201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9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- 2020-03-13 10:49:52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 to say goodbye! 👋 Der alpine Skirennfahrer Fritz Dopfer beendet seine sportliche Laufbahn. Das gesamte Team wünscht dir für die Zukunft alles erdenklich Gute, Fritz. 🍀 #SkiDeutschland
Weitere Infos unter: ➡️ https://bit.ly/38I6PO6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https://scontent-iad3-1.xx.fbcdn.net/v/t1.0-9/s720x720/89828160_3039804969386206_4412420976369729536_o.jpg?_nc_cat=106&amp;_nc_sid=8024bb&amp;_nc_ohc=uy8afegc_QQAX_dCfk-&amp;_nc_ht=scontent-iad3-1.xx&amp;_nc_tp=7&amp;oh=5c49bef1d436252b61a9bc3bdb64c400&amp;oe=5EB68536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04/12/2020 00:21:52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007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3A4E1-9262-413D-A6BC-D2AF94997E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3453052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52FBD-65C9-4A70-90CA-E65950A7E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Alpin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834B7F-80B5-4A3E-8B8E-B50EDA39F6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060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18742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753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209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3717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4430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414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3879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886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4193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6197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1771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7015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45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81680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8586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7161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959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1768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787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4298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0957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1513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1153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2028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9385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5876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4002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2980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4300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6603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8800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87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Alpin - 2020-03-12 09:27:19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Over and out! ❌ Der Weltcup der Herren in Kranjska Gora wird ebenfalls aufgrund des Coronavirus abgesagt. Damit gilt die Weltcup-Saison 2019/20 offiziell als beendet. 🔚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https://scontent-iad3-1.xx.fbcdn.net/v/t1.0-9/s720x720/89856053_3039727326060637_929291473856233472_o.jpg?_nc_cat=106&amp;_nc_sid=8024bb&amp;_nc_ohc=6Z7fs2EWCHAAX9c1cCI&amp;_nc_ht=scontent-iad3-1.xx&amp;_nc_tp=7&amp;oh=b59ac70da970ae1de698d9f86b5b6533&amp;oe=5EB7DB79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04/11/2020 00:21:35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4.9212 %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675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103B01-6E74-4867-A194-286E93ED1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10/01/2019 - 03/31/2020</a:t>
            </a:r>
          </a:p>
        </p:txBody>
      </p:sp>
    </p:spTree>
    <p:extLst>
      <p:ext uri="{BB962C8B-B14F-4D97-AF65-F5344CB8AC3E}">
        <p14:creationId xmlns:p14="http://schemas.microsoft.com/office/powerpoint/2010/main" val="1372957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31</TotalTime>
  <Words>3967</Words>
  <Application>Microsoft Office PowerPoint</Application>
  <PresentationFormat>On-screen Show (4:3)</PresentationFormat>
  <Paragraphs>1632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Facebook Own Posts Table | DSV Alpin - 1 of 26</vt:lpstr>
      <vt:lpstr>Facebook Own Posts Table | DSV Alpin - 2 of 26</vt:lpstr>
      <vt:lpstr>Facebook Own Posts Table | DSV Alpin - 3 of 26</vt:lpstr>
      <vt:lpstr>Facebook Own Posts Table | DSV Alpin - 4 of 26</vt:lpstr>
      <vt:lpstr>Facebook Own Posts Table | DSV Alpin - 5 of 26</vt:lpstr>
      <vt:lpstr>Facebook Own Posts Table | DSV Alpin - 6 of 26</vt:lpstr>
      <vt:lpstr>Facebook Own Posts Table | DSV Alpin - 7 of 26</vt:lpstr>
      <vt:lpstr>Facebook Own Posts Table | DSV Alpin - 8 of 26</vt:lpstr>
      <vt:lpstr>Facebook Own Posts Table | DSV Alpin - 9 of 26</vt:lpstr>
      <vt:lpstr>Facebook Own Posts Table | DSV Alpin - 10 of 26</vt:lpstr>
      <vt:lpstr>Facebook Own Posts Table | DSV Alpin - 11 of 26</vt:lpstr>
      <vt:lpstr>Facebook Own Posts Table | DSV Alpin - 12 of 26</vt:lpstr>
      <vt:lpstr>Facebook Own Posts Table | DSV Alpin - 13 of 26</vt:lpstr>
      <vt:lpstr>Facebook Own Posts Table | DSV Alpin - 14 of 26</vt:lpstr>
      <vt:lpstr>Facebook Own Posts Table | DSV Alpin - 15 of 26</vt:lpstr>
      <vt:lpstr>Facebook Own Posts Table | DSV Alpin - 16 of 26</vt:lpstr>
      <vt:lpstr>Facebook Own Posts Table | DSV Alpin - 17 of 26</vt:lpstr>
      <vt:lpstr>Facebook Own Posts Table | DSV Alpin - 18 of 26</vt:lpstr>
      <vt:lpstr>Facebook Own Posts Table | DSV Alpin - 19 of 26</vt:lpstr>
      <vt:lpstr>Facebook Own Posts Table | DSV Alpin - 20 of 26</vt:lpstr>
      <vt:lpstr>Facebook Own Posts Table | DSV Alpin - 21 of 26</vt:lpstr>
      <vt:lpstr>Facebook Own Posts Table | DSV Alpin - 22 of 26</vt:lpstr>
      <vt:lpstr>Facebook Own Posts Table | DSV Alpin - 23 of 26</vt:lpstr>
      <vt:lpstr>Facebook Own Posts Table | DSV Alpin - 24 of 26</vt:lpstr>
      <vt:lpstr>Facebook Own Posts Table | DSV Alpin - 25 of 26</vt:lpstr>
      <vt:lpstr>Facebook Own Posts Table | DSV Alpin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4</cp:revision>
  <dcterms:created xsi:type="dcterms:W3CDTF">2020-05-14T09:22:45Z</dcterms:created>
  <dcterms:modified xsi:type="dcterms:W3CDTF">2020-05-14T09:54:38Z</dcterms:modified>
</cp:coreProperties>
</file>