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 Bayern München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4858162</c:v>
                </c:pt>
                <c:pt idx="1">
                  <c:v>4858294</c:v>
                </c:pt>
                <c:pt idx="2">
                  <c:v>4858447</c:v>
                </c:pt>
                <c:pt idx="3">
                  <c:v>4858568</c:v>
                </c:pt>
                <c:pt idx="4">
                  <c:v>4858625</c:v>
                </c:pt>
                <c:pt idx="5">
                  <c:v>4858825</c:v>
                </c:pt>
                <c:pt idx="6">
                  <c:v>4858994</c:v>
                </c:pt>
                <c:pt idx="7">
                  <c:v>4859205</c:v>
                </c:pt>
                <c:pt idx="8">
                  <c:v>4859322</c:v>
                </c:pt>
                <c:pt idx="9">
                  <c:v>4859661</c:v>
                </c:pt>
                <c:pt idx="10">
                  <c:v>4859850</c:v>
                </c:pt>
                <c:pt idx="11">
                  <c:v>4859871</c:v>
                </c:pt>
                <c:pt idx="12">
                  <c:v>4860028</c:v>
                </c:pt>
                <c:pt idx="13">
                  <c:v>4860089</c:v>
                </c:pt>
                <c:pt idx="14">
                  <c:v>4860277</c:v>
                </c:pt>
                <c:pt idx="15">
                  <c:v>4860268</c:v>
                </c:pt>
                <c:pt idx="16">
                  <c:v>4860302</c:v>
                </c:pt>
                <c:pt idx="17">
                  <c:v>4860436</c:v>
                </c:pt>
                <c:pt idx="18">
                  <c:v>4860512</c:v>
                </c:pt>
                <c:pt idx="19">
                  <c:v>4860569</c:v>
                </c:pt>
                <c:pt idx="20">
                  <c:v>4860300</c:v>
                </c:pt>
                <c:pt idx="21">
                  <c:v>4860355</c:v>
                </c:pt>
                <c:pt idx="22">
                  <c:v>4860404</c:v>
                </c:pt>
                <c:pt idx="23">
                  <c:v>4860468</c:v>
                </c:pt>
                <c:pt idx="24">
                  <c:v>4860703</c:v>
                </c:pt>
                <c:pt idx="25">
                  <c:v>4860761</c:v>
                </c:pt>
                <c:pt idx="26">
                  <c:v>4860739</c:v>
                </c:pt>
                <c:pt idx="27">
                  <c:v>4860587</c:v>
                </c:pt>
                <c:pt idx="28">
                  <c:v>4860695</c:v>
                </c:pt>
                <c:pt idx="29">
                  <c:v>4860728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11-481B-BABB-35FA4CF11B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FC Bayern English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1162898</c:v>
                </c:pt>
                <c:pt idx="1">
                  <c:v>1163115</c:v>
                </c:pt>
                <c:pt idx="2">
                  <c:v>1163312</c:v>
                </c:pt>
                <c:pt idx="3">
                  <c:v>1163467</c:v>
                </c:pt>
                <c:pt idx="4">
                  <c:v>1163653</c:v>
                </c:pt>
                <c:pt idx="5">
                  <c:v>1163871</c:v>
                </c:pt>
                <c:pt idx="6">
                  <c:v>1164159</c:v>
                </c:pt>
                <c:pt idx="7">
                  <c:v>1164394</c:v>
                </c:pt>
                <c:pt idx="8">
                  <c:v>1164465</c:v>
                </c:pt>
                <c:pt idx="9">
                  <c:v>1164573</c:v>
                </c:pt>
                <c:pt idx="10">
                  <c:v>1164716</c:v>
                </c:pt>
                <c:pt idx="11">
                  <c:v>1164807</c:v>
                </c:pt>
                <c:pt idx="12">
                  <c:v>1164960</c:v>
                </c:pt>
                <c:pt idx="13">
                  <c:v>1165069</c:v>
                </c:pt>
                <c:pt idx="14">
                  <c:v>1165151</c:v>
                </c:pt>
                <c:pt idx="15">
                  <c:v>1165329</c:v>
                </c:pt>
                <c:pt idx="16">
                  <c:v>1165396</c:v>
                </c:pt>
                <c:pt idx="17">
                  <c:v>1165470</c:v>
                </c:pt>
                <c:pt idx="18">
                  <c:v>1165569</c:v>
                </c:pt>
                <c:pt idx="19">
                  <c:v>1165649</c:v>
                </c:pt>
                <c:pt idx="20">
                  <c:v>1165707</c:v>
                </c:pt>
                <c:pt idx="21">
                  <c:v>1165931</c:v>
                </c:pt>
                <c:pt idx="22">
                  <c:v>1166106</c:v>
                </c:pt>
                <c:pt idx="23">
                  <c:v>1166259</c:v>
                </c:pt>
                <c:pt idx="24">
                  <c:v>1166501</c:v>
                </c:pt>
                <c:pt idx="25">
                  <c:v>1166665</c:v>
                </c:pt>
                <c:pt idx="26">
                  <c:v>1166755</c:v>
                </c:pt>
                <c:pt idx="27">
                  <c:v>1166853</c:v>
                </c:pt>
                <c:pt idx="28">
                  <c:v>1167060</c:v>
                </c:pt>
                <c:pt idx="29">
                  <c:v>1167269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11-481B-BABB-35FA4CF11B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 Bayern München Español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590854</c:v>
                </c:pt>
                <c:pt idx="1">
                  <c:v>590896</c:v>
                </c:pt>
                <c:pt idx="2">
                  <c:v>590957</c:v>
                </c:pt>
                <c:pt idx="3">
                  <c:v>591023</c:v>
                </c:pt>
                <c:pt idx="4">
                  <c:v>591088</c:v>
                </c:pt>
                <c:pt idx="5">
                  <c:v>591296</c:v>
                </c:pt>
                <c:pt idx="6">
                  <c:v>591541</c:v>
                </c:pt>
                <c:pt idx="7">
                  <c:v>591583</c:v>
                </c:pt>
                <c:pt idx="8">
                  <c:v>591624</c:v>
                </c:pt>
                <c:pt idx="9">
                  <c:v>591639</c:v>
                </c:pt>
                <c:pt idx="10">
                  <c:v>591668</c:v>
                </c:pt>
                <c:pt idx="11">
                  <c:v>591681</c:v>
                </c:pt>
                <c:pt idx="12">
                  <c:v>591678</c:v>
                </c:pt>
                <c:pt idx="13">
                  <c:v>591700</c:v>
                </c:pt>
                <c:pt idx="14">
                  <c:v>591753</c:v>
                </c:pt>
                <c:pt idx="15">
                  <c:v>591769</c:v>
                </c:pt>
                <c:pt idx="16">
                  <c:v>591800</c:v>
                </c:pt>
                <c:pt idx="17">
                  <c:v>591873</c:v>
                </c:pt>
                <c:pt idx="18">
                  <c:v>591939</c:v>
                </c:pt>
                <c:pt idx="19">
                  <c:v>591994</c:v>
                </c:pt>
                <c:pt idx="20">
                  <c:v>592007</c:v>
                </c:pt>
                <c:pt idx="21">
                  <c:v>592151</c:v>
                </c:pt>
                <c:pt idx="22">
                  <c:v>592278</c:v>
                </c:pt>
                <c:pt idx="23">
                  <c:v>592363</c:v>
                </c:pt>
                <c:pt idx="24">
                  <c:v>592406</c:v>
                </c:pt>
                <c:pt idx="25">
                  <c:v>592466</c:v>
                </c:pt>
                <c:pt idx="26">
                  <c:v>592520</c:v>
                </c:pt>
                <c:pt idx="27">
                  <c:v>592549</c:v>
                </c:pt>
                <c:pt idx="28">
                  <c:v>592632</c:v>
                </c:pt>
                <c:pt idx="29">
                  <c:v>592666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11-481B-BABB-35FA4CF11B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🇺🇸 FC Bayern US 🇨🇦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232079</c:v>
                </c:pt>
                <c:pt idx="1">
                  <c:v>232156</c:v>
                </c:pt>
                <c:pt idx="2">
                  <c:v>232242</c:v>
                </c:pt>
                <c:pt idx="3">
                  <c:v>232305</c:v>
                </c:pt>
                <c:pt idx="4">
                  <c:v>232390</c:v>
                </c:pt>
                <c:pt idx="5">
                  <c:v>232492</c:v>
                </c:pt>
                <c:pt idx="6">
                  <c:v>232541</c:v>
                </c:pt>
                <c:pt idx="7">
                  <c:v>232595</c:v>
                </c:pt>
                <c:pt idx="8">
                  <c:v>232642</c:v>
                </c:pt>
                <c:pt idx="9">
                  <c:v>232670</c:v>
                </c:pt>
                <c:pt idx="10">
                  <c:v>232680</c:v>
                </c:pt>
                <c:pt idx="11">
                  <c:v>232700</c:v>
                </c:pt>
                <c:pt idx="12">
                  <c:v>232724</c:v>
                </c:pt>
                <c:pt idx="13">
                  <c:v>232743</c:v>
                </c:pt>
                <c:pt idx="14">
                  <c:v>232782</c:v>
                </c:pt>
                <c:pt idx="15">
                  <c:v>232813</c:v>
                </c:pt>
                <c:pt idx="16">
                  <c:v>232817</c:v>
                </c:pt>
                <c:pt idx="17">
                  <c:v>232802</c:v>
                </c:pt>
                <c:pt idx="18">
                  <c:v>232809</c:v>
                </c:pt>
                <c:pt idx="19">
                  <c:v>232800</c:v>
                </c:pt>
                <c:pt idx="20">
                  <c:v>232810</c:v>
                </c:pt>
                <c:pt idx="21">
                  <c:v>232821</c:v>
                </c:pt>
                <c:pt idx="22">
                  <c:v>232829</c:v>
                </c:pt>
                <c:pt idx="23">
                  <c:v>232831</c:v>
                </c:pt>
                <c:pt idx="24">
                  <c:v>232885</c:v>
                </c:pt>
                <c:pt idx="25">
                  <c:v>232913</c:v>
                </c:pt>
                <c:pt idx="26">
                  <c:v>232933</c:v>
                </c:pt>
                <c:pt idx="27">
                  <c:v>232928</c:v>
                </c:pt>
                <c:pt idx="28">
                  <c:v>232977</c:v>
                </c:pt>
                <c:pt idx="29">
                  <c:v>233008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11-481B-BABB-35FA4CF11B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بايرن ميونخ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378618</c:v>
                </c:pt>
                <c:pt idx="1">
                  <c:v>379131</c:v>
                </c:pt>
                <c:pt idx="2">
                  <c:v>379454</c:v>
                </c:pt>
                <c:pt idx="3">
                  <c:v>379737</c:v>
                </c:pt>
                <c:pt idx="4">
                  <c:v>380077</c:v>
                </c:pt>
                <c:pt idx="5">
                  <c:v>380427</c:v>
                </c:pt>
                <c:pt idx="6">
                  <c:v>380763</c:v>
                </c:pt>
                <c:pt idx="7">
                  <c:v>381060</c:v>
                </c:pt>
                <c:pt idx="8">
                  <c:v>381343</c:v>
                </c:pt>
                <c:pt idx="9">
                  <c:v>381580</c:v>
                </c:pt>
                <c:pt idx="10">
                  <c:v>381802</c:v>
                </c:pt>
                <c:pt idx="11">
                  <c:v>382012</c:v>
                </c:pt>
                <c:pt idx="12">
                  <c:v>382254</c:v>
                </c:pt>
                <c:pt idx="13">
                  <c:v>382427</c:v>
                </c:pt>
                <c:pt idx="14">
                  <c:v>382652</c:v>
                </c:pt>
                <c:pt idx="15">
                  <c:v>382902</c:v>
                </c:pt>
                <c:pt idx="16">
                  <c:v>383102</c:v>
                </c:pt>
                <c:pt idx="17">
                  <c:v>383343</c:v>
                </c:pt>
                <c:pt idx="18">
                  <c:v>383550</c:v>
                </c:pt>
                <c:pt idx="19">
                  <c:v>383718</c:v>
                </c:pt>
                <c:pt idx="20">
                  <c:v>383897</c:v>
                </c:pt>
                <c:pt idx="21">
                  <c:v>384095</c:v>
                </c:pt>
                <c:pt idx="22">
                  <c:v>384365</c:v>
                </c:pt>
                <c:pt idx="23">
                  <c:v>384656</c:v>
                </c:pt>
                <c:pt idx="24">
                  <c:v>384897</c:v>
                </c:pt>
                <c:pt idx="25">
                  <c:v>385073</c:v>
                </c:pt>
                <c:pt idx="26">
                  <c:v>385284</c:v>
                </c:pt>
                <c:pt idx="27">
                  <c:v>385462</c:v>
                </c:pt>
                <c:pt idx="28">
                  <c:v>385642</c:v>
                </c:pt>
                <c:pt idx="29">
                  <c:v>385855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311-481B-BABB-35FA4CF11B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602160"/>
        <c:axId val="257249224"/>
      </c:lineChart>
      <c:dateAx>
        <c:axId val="56602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49224"/>
        <c:crosses val="autoZero"/>
        <c:auto val="1"/>
        <c:lblOffset val="100"/>
        <c:baseTimeUnit val="days"/>
      </c:dateAx>
      <c:valAx>
        <c:axId val="25724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0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68345-2C4C-4A48-9C53-1998B043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FCB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EA1ACF-611E-4B5E-BA20-00B5DD5A28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0847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05AF9-5032-4002-8904-31A4E487B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FE894-07D3-411C-8D08-C5E7F7CAC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6604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FCB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FCB</dc:title>
  <dc:creator>Frederik Peiniger</dc:creator>
  <cp:lastModifiedBy>Frederik Peiniger</cp:lastModifiedBy>
  <cp:revision>1</cp:revision>
  <dcterms:created xsi:type="dcterms:W3CDTF">2020-05-05T07:19:35Z</dcterms:created>
  <dcterms:modified xsi:type="dcterms:W3CDTF">2020-05-05T07:19:39Z</dcterms:modified>
</cp:coreProperties>
</file>