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D8AFB-0393-490C-BB20-32BE89B4B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D35F1E-1D80-45BC-96AD-3A81F71CB1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5644228"/>
              </p:ext>
            </p:extLst>
          </p:nvPr>
        </p:nvGraphicFramePr>
        <p:xfrm>
          <a:off x="457200" y="1731963"/>
          <a:ext cx="8065006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19312087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05093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3683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200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8760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8816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4603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479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772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2609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3291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49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- 2020-03-23 10:04:50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 to say goodbye! 👋 Klaus Brandner verabschiedet sich vom aktiven Skirennsport. ⛷ Wir wünschen dir für die Zukunft alles erdenklich Gute. #SkiDeutschland #skialpin #karriereende #byebye #thankyou #allthebestforyou @brandner_klaus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https://www.instagram.com/p/B-EngMQIFL_/media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294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077D4-E8A4-40C9-90F4-43E2A4E30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4101890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69AF8-FE44-4432-A764-8F9640099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CD7136-8C1A-4D64-B07A-B9B62D2D19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5030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5301263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37740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7036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18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1910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6520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5958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9204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8555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3964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8896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90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- 2020-03-22 06:46:58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Sliding into your 27th birthday like... ⚡ Herzlichen Glückwunsch zum Geburtstag, Sebastian Holzmann. 🎂 #SkiDeutschland #skialpin #slalom #birthdayboy #makeawish #letscelebrate #wewishyouallthebest @sebiholzmann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https://www.instagram.com/p/B-BsEKDiW2N/media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66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- 2020-03-21 10:15:26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Weekend is it you? 🤩 #SkiDeutschland #skialpin #weekendmood #staysafe #stayalone #trainbyyourself #saturdayvibes #haveaniceday @simon_jocher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https://www.instagram.com/p/B9_fILDIT7G/media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846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3EE5A-1D07-4B64-9008-6920A4367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1951122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23EB9-49A2-4962-A9E2-1520C5548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69041-27DA-4CA9-B569-F7034FA8FA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217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65564880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92918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1666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924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2025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1073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4697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1284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57685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70864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2795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61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- 2020-03-20 10:17:37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back to the season highlights! 🚀 #SkiDeutschland #skialpin #downhill #slalom #parallelslalom #skicross #seasonend #ourathletes #celebration @thomas_dressen @viktoria_rebensburg @_maierdaniela @danielbohnacker @stefan_luitz @alex._.schmid @timhronek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https://www.instagram.com/p/B986lRsoVdl/media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167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4EDBC-7340-435F-BB5A-89C8F09E5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2607101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BB3FF-B966-4A73-97B9-A15141936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1B2506-97FD-44A0-B293-5E8974FAFF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0902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26397353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196920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6813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2870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2552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393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5355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5439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919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4407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1564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756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- 2020-03-19 10:00:53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Let's stay positive! 🙂 #SkiDeutschland #skialpin #LetsLaughDay2020 #lasstunslachen #lachenmachtglücklich #lachenistdiebestemedizin @lenaduerr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https://www.instagram.com/p/B96T3x8oPSn/media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97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0C156-3271-4970-8CB9-2FD491A71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720911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8358-0D9F-4879-953C-E222154F1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722F51-5C88-4B57-BF24-840019B97F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8128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92075375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31680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9104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9181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9209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6595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8378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288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2475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5416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6644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73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- 2020-03-18 14:00:47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Over and out! ❄️ Nach ganzen 13 Jahren in der Weltspitze verabschiedet sich der Allgäuer Dominik Stehle vom alpinen Rennzirkus. 👏 Wir gratulieren zu einer tollen Karriere und wünschen dir alles Gute! 😎 #SkiDeutschland #skialpin #karriereende #wewishyouthebest @dominik.stehle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https://www.instagram.com/p/B94Kh91oXKp/media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784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- 2020-03-17 06:33:40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 happy day! ☀️🎂 #SkiDeutschland #skicross #birthdaygirl #celebration #congratulations @heidi_zacher 📷 @nordicfocus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https://www.instagram.com/p/B90ykVZCB0y/media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1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F9534-EC02-430D-B663-7356F9484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2454808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147F0-259F-40D4-A912-5F7E7BB95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ED5866-10AD-4F7D-823C-731E7A77C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8147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06107276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790552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3070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6493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5068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4018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107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8361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3374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5353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1801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04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- 2020-03-16 07:22:42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 to celebrate! 🎉 #SkiDeutschland #skialpin #birthdaygirl #congratulations #enjoyyourday @keakuehnel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https://www.instagram.com/p/B9yTYlsiAJx/media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- 2020-03-15 11:09:46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 for a new chapter! 📖 Nach 12 emotionalen Weltcup-Jahren verabschiedet sich Christina Ackermann aus dem alpinen Skizirkus. Wir bedanken uns für die gemeinsame Zeit und wünschen dir alles Gute für die Zukunft, Tina! 😊 #SkiDeutschland #skialpin #karriereende #timeforachange #allthebest @tinaackermann90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https://www.instagram.com/p/B9wIkzPCWAN/media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292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3867E-3DE9-4A13-9237-5DB40F1060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682526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7295F-5BCE-4391-AE8C-4B79D051F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451DDF-D06C-4623-B9E3-DA9057ECEE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8860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20215675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327398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6189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2296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1719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6393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253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5659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0858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987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0410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08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- 2020-03-14 11:14:22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Winter 2019/20! ✔️ Eine in jeglicher Hinsicht spezielle Saison geht zu Ende. 🔚 #SkiDeutschland #skialpin #fisalpine #bye #seeyounextyear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https://www.instagram.com/p/B9tkTr-oP9S/media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11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- 2020-03-13 10:48:47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was a pleasure! 🎩 Danke für 13 gemeinsame Weltcup-Jahre, 2-WM-Medaillen und 9 Weltcup-Podestplätze. 👏 Wir wünschen dir für die Zeit nach der aktiven Karriere alles Gute, Fritz Dopfer! #SkiDeutschland #skialpin #karriereende #overandout #passion #wewishyouthebest #thankful @fritz_dopfer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https://www.instagram.com/p/B9q8lalig__/media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445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996ED-3911-4183-9E2C-DBC7C9B5B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3763967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71EC9-CAE9-4BD0-AE9E-52E3A1EF7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3E7E9-2FD6-44B6-A240-6FF19FE34C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807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50052979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8497329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7097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089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0360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19251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8667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9806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6950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049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512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95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- 2020-03-12 16:24:04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World Cup is still on! 🔛 Nach aktuellem Stand laufen die Vorbereitungen unserer Ski Crosser für das Rennen in der Schweiz noch plangemäß. 🤞 #SkiDeutschland #skicross #worldcup #switzerland #seasonfinale @_maierdaniela @tobi__mueller @danielbohnacker @florianwilmsmann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https://www.instagram.com/p/B9o-KNcIgRV/media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00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43670-94C5-4015-88EC-216EB2F89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495102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D110C-0F8B-4B48-9C9D-ED6F19775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7A10FC-0673-4C8D-862A-6FA470999A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9311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30949990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06929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1389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95116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4939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4782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6354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8787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3928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5772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0398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6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- 2020-03-12 09:37:59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Season is over! ❌ Aufgrund des Coronavirus sind die Herren-Rennen in Kranjska Gora abgesagt. Die alpine Weltcup-Saison 2019/20 ist somit beendet. #SkiDeutschland #skialpin #kranjskagora #worldcup #cancelled #coronavirus #gesundheitgehtvor #seasonisover @stefan_luitz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https://www.instagram.com/p/B9oPr_PIcfa/media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598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F8B0A-20BF-4790-B214-5375C07254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1455258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70739-F390-4B87-B3D5-0A8584B0E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BCB0E-D22F-4F5C-B153-01E907386A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714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74899960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527820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6791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4192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75375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4475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2629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604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6551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79032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6558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282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- 2020-03-11 18:13:43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World Cup in Are is canceled! ❌ Aufgrund des Corona-Virus sind nun auch die ab Donnerstag geplanten letzten Weltcup-Rennen der Damen abgesagt. #SkiDeutschland #skialpin #are #sweden #worldcup #seasonisover #corona #byewinter @marina_wallner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https://www.instagram.com/p/B9ml6elIxi7/media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9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- 2020-03-11 13:25:55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moment you realize the season is almost over! 😦 #SkiDeutschland #skialpin #seasonclosing #lastworldcup @alex._.schmid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https://www.instagram.com/p/B9mE-lhIvBr/media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500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F73AA-43F6-41A3-B568-1976FA71F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1653904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E96A-0077-4B53-B2EF-6F0070D6B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86043-6E55-4EFD-B4A2-4D1DB0B423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6434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36241977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820829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8767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9115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2121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0565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0120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622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2148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6839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0077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924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- 2020-03-10 12:32:12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World Cup finals coming soon! 🏁 #SkiDeutschland #skicross #lastworldcup #4days #switzerland @_maierdaniela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https://www.instagram.com/p/B9jaCOzIJIt/media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25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- 2020-03-09 07:54:29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 you, Kvitfjell! 👋 Wir verabschieden uns von den Speed-Rennen der Saison 19/20. 🔚 #SkiDeutschland #downhill #superg #thankyou #goodbye #handsup @josef_ferstl @schwaigerdominik @thomas_dressen @andi_sander @baumannromed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https://www.instagram.com/p/B9gVdSSgLea/media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00:15:21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901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29D02-2D33-4668-9F8A-889F06C9D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3271444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98678-6167-4755-A9A9-DDEC7A5E8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1A90DD-7DE5-4E9C-B4C6-D699C23D0A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1959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82545844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919300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58981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0053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0475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3105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9723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392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0281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9341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0072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42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- 2020-03-08 07:16:24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Cheers to all women! 👏 #SkiDeutschland #skialpin #internationalwomensday #empowereachother #betheboldtype #celebration @kiraweidle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https://www.instagram.com/p/B9dsTevC4d2/media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00:15:21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842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F5415-18DD-49D1-9CF5-7E31D5270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1642444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72632-C6A4-41D4-BDFA-44676A75C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56CF57-8DE1-4583-9664-DD4056B5EA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1430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12233953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193023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4127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5174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8423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0956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0375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6974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6847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2715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0824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1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- 2020-03-07 11:55:19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Successful season! ⚡️ Thomas Dreßen fährt in der letzten Abfahrt als bester DSV-Athlet auf den guten 8. Platz und blickt damit auf eine erfolgreiche Saison zurück. 🙌 #SkiDeutschland #skialpin #kvitfjell #norway #downhill #worldcup #endofseason #lastdownhillrace #greatresults #greatseason #congrats @thomas_dressen Weitere Ergebnisse: J. Ferstl (24.) | A. Sander (26.)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https://www.instagram.com/p/B9bnbgri_1J/media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758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ED179-4127-484E-95A8-C3D7F0068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3697385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398B9-5867-416B-B276-D6833FE21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7ADD9E-4091-4E14-B3B4-5DB1BDCFE5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286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56605194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74860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3416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1344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3128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5002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9853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4614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8287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1299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3233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61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- 2020-03-06 11:53:49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boy’s are ready for Kvitfjell! ⚡️ #SkiDeutschland #skialpin #kvitfjell #norway #worldcup #downhill #readytorock #bestconditions #alotofsnow @schwaigerdominik @simon_jocher @andi_sander @josef_ferstl @thomas_dressen @baumannromed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https://www.instagram.com/p/B9ZCdlqqQ0F/media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51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6E342-2902-405E-A98D-7870374D0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3571455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BA60A-98F8-4492-A705-9B9FB7ECC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85115D-3B1E-472D-B650-1BE7349CB3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0711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37571676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87963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8499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7569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8210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722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9366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3043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9457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9208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6387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83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- 2020-03-06 06:13:00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Birthday girl! 🎉 Lass dich zu deinem Geburstag feiern, Marlene Schmotz. 💃#SkiDeutschland #skialpin #slalom #birthdaygirl #timetocelebrate #konfettitime #haveagreatday @leni.schmotz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https://www.instagram.com/p/B9YbdbmCASR/media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00:15:21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072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99493-D830-449C-9104-0031AF851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943655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3BAEC-0B06-4407-BD3B-0744D6D57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571771-C2CA-443D-8281-F33C600575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8518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62547260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72673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287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03681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5301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7915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69897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0175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2498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7422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5096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36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- 2020-03-05 15:56:49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Finally winter! ❄️ Bei solch einem Ausblick macht das Training umso mehr Spaß! 🤩 #SkiDeutschland #skialpin #kvitfjell #norway #firsttraining #downhill #ready #excited #winterwonderland #arrivedinparadise #somuchsnow #sunnyday @schwaigerdominik @baumannromed @thomas_dressen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https://www.instagram.com/p/B9W5ecVodvt/media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00:15:21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965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6402D-6F97-4FC1-9CCE-F3310783C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2006344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D7819-7744-41D2-9771-3716FB030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397074-C32C-490F-AB24-B7688D769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562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232294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52739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365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62181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730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5736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6991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6054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8693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9428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6779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8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- 2020-03-04 06:24:01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Vollgas in's neues Lebensjahr, Daniela Maier! 🎁 #SkiDeutschland #skicross #birthdaygirl #letscelebrate #makeawish #happybirthday @_maierdaniela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https://www.instagram.com/p/B9TTISQiAPT/media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00:15:21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70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- 2020-03-03 15:57:08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Can’t believe it! 📆 Wenn du realisierst, dass erst Dienstag ist! 😉 #SkiDeutschland #skialpin #weekly #weekendwhereareyou #lookingforward @lenaduerr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https://www.instagram.com/p/B9Rv7BLoohL/media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00:15:21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145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415CE-EC96-477B-9D57-0C10F2F00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1958038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7048F-DB17-4E8C-9EB0-F99129F7B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dsv_alpin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7A23A1-4103-4AA8-B170-A8AF15CBA0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246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20235077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694799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2879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566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0587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7518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5178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9096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1289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9325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3116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49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dsv_alpin - 2020-03-02 12:39:26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Sportlicher Start in die Woche! 🔝 Im nachgeholten Montagsrennen dreht Stefan Luitz zur Aufholjagd im Riesenslalom auf und fährt vom 21. auf den 8. Platz. 🔥 Alexander Schmid beendet das Rennen auf dem 16. Rang. 👌 #SkiDeutschland #skialpin #worldcup #giantslalom #tackle #wildride #pfiadiundbaba #austria @stefan_luitz @alex._.schmid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https://www.instagram.com/p/B9O0gJXInwk/media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00:15:21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084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2C502-2C5F-4F48-B51E-6A711EED9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10/01/2019 - 03/23/2020</a:t>
            </a:r>
          </a:p>
        </p:txBody>
      </p:sp>
    </p:spTree>
    <p:extLst>
      <p:ext uri="{BB962C8B-B14F-4D97-AF65-F5344CB8AC3E}">
        <p14:creationId xmlns:p14="http://schemas.microsoft.com/office/powerpoint/2010/main" val="1497949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1620</Words>
  <Application>Microsoft Office PowerPoint</Application>
  <PresentationFormat>On-screen Show (4:3)</PresentationFormat>
  <Paragraphs>509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Instagram Posts Table | dsv_alpin - 1 of 18</vt:lpstr>
      <vt:lpstr>Instagram Posts Table | dsv_alpin - 2 of 18</vt:lpstr>
      <vt:lpstr>Instagram Posts Table | dsv_alpin - 3 of 18</vt:lpstr>
      <vt:lpstr>Instagram Posts Table | dsv_alpin - 4 of 18</vt:lpstr>
      <vt:lpstr>Instagram Posts Table | dsv_alpin - 5 of 18</vt:lpstr>
      <vt:lpstr>Instagram Posts Table | dsv_alpin - 6 of 18</vt:lpstr>
      <vt:lpstr>Instagram Posts Table | dsv_alpin - 7 of 18</vt:lpstr>
      <vt:lpstr>Instagram Posts Table | dsv_alpin - 8 of 18</vt:lpstr>
      <vt:lpstr>Instagram Posts Table | dsv_alpin - 9 of 18</vt:lpstr>
      <vt:lpstr>Instagram Posts Table | dsv_alpin - 10 of 18</vt:lpstr>
      <vt:lpstr>Instagram Posts Table | dsv_alpin - 11 of 18</vt:lpstr>
      <vt:lpstr>Instagram Posts Table | dsv_alpin - 12 of 18</vt:lpstr>
      <vt:lpstr>Instagram Posts Table | dsv_alpin - 13 of 18</vt:lpstr>
      <vt:lpstr>Instagram Posts Table | dsv_alpin - 14 of 18</vt:lpstr>
      <vt:lpstr>Instagram Posts Table | dsv_alpin - 15 of 18</vt:lpstr>
      <vt:lpstr>Instagram Posts Table | dsv_alpin - 16 of 18</vt:lpstr>
      <vt:lpstr>Instagram Posts Table | dsv_alpin - 17 of 18</vt:lpstr>
      <vt:lpstr>Instagram Posts Table | dsv_alpin - 18 of 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dsv_alpin - 1 of 18</dc:title>
  <dc:creator>Frederik Peiniger</dc:creator>
  <cp:lastModifiedBy>Frederik Peiniger</cp:lastModifiedBy>
  <cp:revision>1</cp:revision>
  <dcterms:created xsi:type="dcterms:W3CDTF">2020-03-24T12:35:59Z</dcterms:created>
  <dcterms:modified xsi:type="dcterms:W3CDTF">2020-03-24T12:39:53Z</dcterms:modified>
</cp:coreProperties>
</file>