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EF22D-4BB2-4F1B-8ED1-BECFA294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D3238-23BD-422F-945F-8E7C8E2B4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948945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498006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1712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115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5145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344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735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216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999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63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827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85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19:04:33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https://scontent.xx.fbcdn.net/v/t51.12442-15/81468065_2494115704164308_6555069425533926989_n.jpg?_nc_cat=107&amp;_nc_oc=AQm4xZK6fkreDYngmK6MkRNeb24X6kkShdPO5Af8sFInS0RNHsberhT5TOc-VjHwNdY&amp;_nc_ht=scontent.xx&amp;oh=b98ef81a977acb0437f7e6ba3c70a4f9&amp;oe=5E95F8CA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19:01:00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297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87E1B-28AE-40FA-8087-CB89EDE6D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2799896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72682-63FF-4AF7-AD08-5BDE0B865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94AD3-AC29-40B3-B8B8-C540F7B8E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7410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77195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35320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1762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0301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803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330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859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825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189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749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36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19:02:57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https://scontent.xx.fbcdn.net/v/t51.12442-15/82403383_561943891071925_3470185489617967467_n.jpg?_nc_cat=104&amp;_nc_oc=AQlGOEQnwvkSms77ZVidijJN5UYI6xHaAAW5nqjtxV4v4zYebrzIsQ0DdNw43V3bTyM&amp;_nc_ht=scontent.xx&amp;oh=28c713e0ef432e69070fbd6fb0d1ec1c&amp;oe=5ED6BF21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19:01:00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715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21B55-6A6F-4034-B907-7AAAD4066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294179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1E44B-DC3A-499C-BC14-0D2C6B475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3AF82A-D076-43E8-A9A1-557831E256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426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11581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6100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283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654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4704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253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485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273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932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5124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66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19:02:56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Spektakel. Pisten. Ski. Promis.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https://scontent.xx.fbcdn.net/v/t51.12442-15/84486046_1123761981302984_5470655327399507729_n.jpg?_nc_cat=105&amp;_nc_oc=AQn5i5xPjS9mEOmWJqKPbdvrFcQMLJh4O680fCgNu9v329OUpfC6oRFSS7aJI3Y4-kc&amp;_nc_ht=scontent.xx&amp;oh=46adafb15158a76d193443884130318f&amp;oe=5EDA9248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19:01:00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538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21E75-366A-4444-B6AF-FE497C385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3088505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E6CAF-D5A7-4DD8-BDDC-8D1C922F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7FD8C5-2DA0-4B8D-953F-D4EB8532E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483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40825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67800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996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7574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47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025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29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2534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812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924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62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16:40:52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dem Rennen:  Wenn‘s auf den Füßen 
nicht geht, dann eben 
auf dem Poppes.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https://scontent.xx.fbcdn.net/v/t51.12442-15/82536514_477406469832112_7305324585784282066_n.jpg?_nc_cat=109&amp;_nc_oc=AQld66O82-Hb5r-XizByLQxHHvSPTxOpFibrMzNp6hzsWuXV3r3Nf5IMStX5QD_xDxM&amp;_nc_ht=scontent.xx&amp;oh=39ef6c5fc6aa41074a194fc1fcd091fe&amp;oe=5E90F5E2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16:32:28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895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2EDB6-81D4-4A19-8FB9-5E14B0D92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2721090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ACAE4-D323-4228-9267-BCE9E79D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EC05F5-833C-4E5C-9D83-2119E882AD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931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188984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64072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84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764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077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448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6935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317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550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119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13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16:19:46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hat’s geschafft.  Platz  für @dyule!  Ergebnis: 17 18 @linusstrasser  Anton Tremmel @sebiholzmann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https://scontent.xx.fbcdn.net/v/t51.12442-15/84689841_176343146798408_1561915405056942181_n.jpg?_nc_cat=104&amp;_nc_oc=AQksvNNpQrk0cCV26uSyOpKY-mI6KvUCYdmQlQFYNbgAIvn30e0XjtZ4NR3mqzCgTBg&amp;_nc_ht=scontent.xx&amp;oh=e8fc9b80080a7e6cd37c0d7571376ccd&amp;oe=5E9346B8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16:01:30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634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D2317-EFD4-4C3E-B922-5795522CF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174676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C1001-B438-4DC7-8CDE-B9D24EF42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821BA-E987-46C1-B8BD-52F652A94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846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737620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16525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259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440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9935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28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793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0800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56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7261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63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15:12:20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“Das ist das erste Mal, dass ich in Kitzbühel überhaupt Punkte hol. Bin mega happy, dass es geklappt hat.” Stolz?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https://scontent.xx.fbcdn.net/v/t51.12442-15/82862592_2707479722684578_202839211369365885_n.jpg?_nc_cat=103&amp;_nc_oc=AQlHYz7ASWfBFBznfrXhqzP_QjnCdOa8XP8aiMJMjki3P-ZhyRjLG4C_uEKLZjU2P0s&amp;_nc_ht=scontent.xx&amp;oh=e20d19eada70c8ffa4444e5890a6fb7e&amp;oe=5EDBC672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15:08:23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60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B4178-D4C7-497A-B8EB-5E94843A9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1445966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0091-4FE9-455C-9027-FF2DB879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B7A5F-34D5-492A-B4DE-1A548F619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373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544681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37368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9151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154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805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569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200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3860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8538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781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1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14:57:15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@sebiholzmann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https://scontent.xx.fbcdn.net/v/t51.12442-15/81379988_105051990960662_4718358681098430903_n.jpg?_nc_cat=107&amp;_nc_oc=AQl9HaS0NghAMRlS88lIO2tfu5MfYcSMurgRdE38Q-iBj26mHSZQ0H-79zPHbpmSyjA&amp;_nc_ht=scontent.xx&amp;oh=2033b3f429db951694d8c7e2348e0db2&amp;oe=5E8F6B53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14:32:09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8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C9889-E279-492E-A0D7-180684254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352593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62AE4-6361-46FC-AD86-A58F6B6A7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2A7076-4EC3-4478-9EAF-C63106F522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7341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17942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81930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580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375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215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364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8714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50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575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56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558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14:17:15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@hahnenkammrennen  Vorfreude auf den 2. Durchgang!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https://scontent.xx.fbcdn.net/v/t51.12442-15/82083370_239478790378303_2340116899657374491_n.jpg?_nc_cat=105&amp;_nc_oc=AQmlE-EvwKqNvxBNClg4j53-U3T5WeuXlXT-aRtJ2xucn8TBFyL3Gti4TWtK7npd6tc&amp;_nc_ht=scontent.xx&amp;oh=d6d2e6c384bec8e63c89fa59f0e32885&amp;oe=5E964722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14:02:21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436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2DE83-19AE-421A-829A-EF35E9A0E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2461347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C0C02-6963-4049-A11A-211402AB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59A646-E366-405D-BB41-2E6AB040B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482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52251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05740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472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3211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6864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9040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420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676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478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604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0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11:42:18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“Im zweiten Durchgang ist noch alles drin.”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https://scontent.xx.fbcdn.net/v/t51.12442-15/83198167_173203620574723_8534078112395023373_n.jpg?_nc_cat=105&amp;_nc_oc=AQkMobrcvbgCcCXV7zHm3vshyeeYS6f4gf2mCYevHpCu3BtrRWZLKVBIX31N_OEJ3bM&amp;_nc_ht=scontent.xx&amp;oh=3f459ebe7cd0e81ad00e586151fc5372&amp;oe=5ED4C53C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198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4A467-6B5F-471F-89EC-943E8F81E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6212242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748F8-2CAA-4991-AF16-049C2DAFE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11045A-035E-47C8-9912-C0806F1984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7105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55819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32673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297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0879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93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9697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914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4387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908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896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2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 ist trotzdem zufrieden. @linusstrasser  auf Platz 14 nach dem ersten Durchgang!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https://scontent.xx.fbcdn.net/v/t51.12442-15/83889213_220229995652980_7931665482235345004_n.jpg?_nc_cat=106&amp;_nc_oc=AQl9lAcAS2Nsz2pg-kzb9XejEkq2F3TsEgYQfUt0ei3RE_wPZDWd-CM8MVe3Zv9X36k&amp;_nc_ht=scontent.xx&amp;oh=908f5f45bce37161852bce518d75f7e4&amp;oe=5ED2BF19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4754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13289-8406-4D51-A910-8FB87126E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1609948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FC75B-25C3-4B50-8735-4149F9C60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3D367-A052-4136-8FA0-C05ADA9FF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941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11883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5876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826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766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5784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542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3853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32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4861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912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93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11:09:27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“Hat mich auch überrascht, damit hab ich jetzt nicht gerechnet. Natürlich super, dass es so gelaufen ist.” Der Tegernseer Anton Tremmel: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https://scontent.xx.fbcdn.net/v/t51.12442-15/81796746_3163834797174069_815561220254211887_n.jpg?_nc_cat=103&amp;_nc_oc=AQmDaU-BOBE4NmlCxCw5HveMKCU1N-lgZu_Pi3lykEfEzz8ZkpSArqdHoLGmqFhQtgY&amp;_nc_ht=scontent.xx&amp;oh=13162beb796a6be38b91fbcbc97c3a76&amp;oe=5E8F6123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805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26225-62AA-4008-95B8-6AD3BE907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7132375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A03A1-1651-4EB3-94F5-87EBB232E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AC7549-83FF-4E45-B827-07B8E6F34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940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715847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56313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026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5903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516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67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552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25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752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706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27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11:04:01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Überraschung von Anton Tremmel Mit Startnummer 50 auf Platz 7 im ersten Durchgang!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https://scontent.xx.fbcdn.net/v/t51.12442-15/81712874_1443660335796315_917808309781218029_n.jpg?_nc_cat=107&amp;_nc_oc=AQmtytas67OqOxCSv3JHYcaCkhbxIz7G0-rZEe-spa42obvwFNm7PguIoU_M2DibzSE&amp;_nc_ht=scontent.xx&amp;oh=e3c69d59cbc2e88ee4a903fd438be531&amp;oe=5EC762EC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11:02:40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78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A5C5C3-94F6-468B-B39D-2BD0954F42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1971634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E221A-8E57-4C99-BACC-3355637DE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DBF42E-13EE-4742-9EF2-C60891E08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266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485128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45637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910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272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0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7128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047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747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061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622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67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10:25:39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“Ich bin schon ein paar Mal runtergefahren, deshalb hoffe ich weiß ich alles.” Nervös vor dem Lauf?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https://scontent.xx.fbcdn.net/v/t51.12442-15/81865594_797619120749012_6118516668390085774_n.jpg?_nc_cat=107&amp;_nc_oc=AQnl6E9xYHm2imNa0dTeqHME9iEv6VDywqgTNehZ6pEwoKfBlJbjMu0BAcG5YETMgSY&amp;_nc_ht=scontent.xx&amp;oh=4ba09cfc65b7a7a3cb63f0f257eb93bf&amp;oe=5E8D1C52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10:01:33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08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85B37-25FC-4251-B6AC-B88CC8E4B3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3001012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6F36D-9220-4812-8E72-656AB0AAB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194EE-66FC-4A35-BD7D-35406B6AC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2292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974979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6321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07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531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8570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905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8363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1212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84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543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8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10:01:02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Christian Neureuther sogar im alten Siegeranzug. Dream-Team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https://scontent.xx.fbcdn.net/v/t51.12442-15/82973938_1015446152188290_6457665702418672882_n.jpg?_nc_cat=107&amp;_nc_oc=AQmPpDFwSJOjzT0oxRq4Y1Bap_i3KXc_fqurqvlYrsNBtrVmm_zINvMSNM3nuwLt1w4&amp;_nc_ht=scontent.xx&amp;oh=58838d46ad079a72ba13eaf1842bc596&amp;oe=5E9B8DF9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10:00:37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170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5200C-4D3A-4F50-A83B-389128F40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2942999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732A0-C7CF-4F14-9042-8992226D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F4A933-FA8C-421B-8EF4-36B0E5CE2A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0714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971556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32988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1856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930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295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553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24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495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642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389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25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09:56:13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zum 
Strecken-Check. @felix_neureuther  Papa &amp;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https://scontent.xx.fbcdn.net/v/t51.12442-15/82530341_650940538983524_1367556404918546192_n.jpg?_nc_cat=102&amp;_nc_oc=AQkormmr15lHk1UYIouWPl116USh7aqQaDd-t_xmSR-nPluVgumEuIiBBxU9TIn4DZM&amp;_nc_ht=scontent.xx&amp;oh=7734ee201fff36f50d379aadc35fba66&amp;oe=5E98855A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09:47:35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072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D38C1-942F-497B-8711-EE6B2ED93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2027932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7F606-CC52-4AE4-A76A-44DADACF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8526B4-3E2B-4B20-A45C-9FE46C2D0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114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625208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34640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402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9860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896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8006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2953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690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935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725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79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- 2020-01-26 01:24:13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https://scontent.xx.fbcdn.net/v/t51.12442-15/82282104_165097348112988_1431348648376698513_n.jpg?_nc_cat=101&amp;_nc_oc=AQmCj5kjpx_EpBbThZpNsGqOZz75JrKzxJCi2FBGIcQIj7fm5-GST3_oOeXpJqFjbB0&amp;_nc_ht=scontent.xx&amp;oh=b5d8cf417f2e304d005a9d6790400fcd&amp;oe=5ED00328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01/27/2020 01:01:05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704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4378D-77C4-4549-9976-9E0DF0E4E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671031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35BE5-FDFB-44AD-8200-AD894F766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19305-7BA3-4CF0-A7FC-45D8535AC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0415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12727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74182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683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4566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848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9680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272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4384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983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657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4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16:14:43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@thomas_dressen  @baumannromed  @andi_sander  Endergebnis 
auf der Streif: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https://scontent.xx.fbcdn.net/v/t51.12442-15/81771342_256129155350490_1453384789419037321_n.jpg?_nc_cat=100&amp;_nc_oc=AQmSWQC7xuFhBy-aU9AQ4X7-8f2HmyUCPq88qNMxDXuUHGXKyRQ2713UAVh_9bs1AkA&amp;_nc_ht=scontent.xx&amp;oh=f91da8324e63c198a88baadc309d617e&amp;oe=5ED77787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16:00:53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179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1251B-3B48-4D78-ACC7-11A494194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719203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B200B-36A9-4F62-87B8-4B6D68C8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CB9FF-4A5D-4FF3-B856-14B6BE1653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7516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026255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68571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509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621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019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381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396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1485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07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736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42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15:53:40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https://scontent.xx.fbcdn.net/v/t51.12442-15/83605002_731837270678262_1955473710327497347_n.jpg?_nc_cat=111&amp;_nc_oc=AQnzhuJgacjTW0B6en8RARDN_TE3yPVUy5GmOeDGqkrdIwDfETHhdCTp8mxTI3f8wx8&amp;_nc_ht=scontent.xx&amp;oh=350e2cc8b0c9ac625d11c21e5e3c3ed2&amp;oe=5E91B3CF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15:30:51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298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06253-8185-4758-9F40-9E9BD33B8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3018623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6EEF6-518B-4AB1-92D7-72B0B387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555B7-9F0F-40C9-AE6A-238303EE77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0461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518535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4872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292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7707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856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837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5860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967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875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012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57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15:52:28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Sein Fazit: ARD-Kommentator
@bernd.schmelzer hat 
alles verfolgt.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https://scontent.xx.fbcdn.net/v/t51.12442-15/83929973_590755731772600_3787782202518967151_n.jpg?_nc_cat=108&amp;_nc_oc=AQm9rW0bP0M0qineK3XHSTzwmJtQN_gH2Suazs35moVLBiEsVumJQQtIT3duKXUBgLw&amp;_nc_ht=scontent.xx&amp;oh=49600eca656f8b11ee6165b10a55ca53&amp;oe=5ED6FBEC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15:30:51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746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9C87A-9A57-41FB-A6A8-1F7EBD96DE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368455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6396A-ACA5-417E-87CC-0E3B04851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5B702-0C23-446C-8484-9638229A0D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741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63052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25875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016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3830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519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249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19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8134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163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318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77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15:41:47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Glückwunsch an den
Sieger!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https://scontent.xx.fbcdn.net/v/t51.12442-15/82380193_610646613103455_6268356514998109999_n.jpg?_nc_cat=110&amp;_nc_oc=AQnQPedv2EKRbWxdXsnJsL5f-0n-zZVOJhvhTtcqP7USwv0SVkgcwusrbTqMU_g0KoQ&amp;_nc_ht=scontent.xx&amp;oh=06b9a0b6ca00072412a919a392860d13&amp;oe=5ECDEDC6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15:30:51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850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7ACBC-600D-404D-A8E3-7C837CE49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1559263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CCCF-340E-4603-9C3B-BA090239A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82716-B2BE-4487-896A-7CD44C99E3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8116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4199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7341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841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30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766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0021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6925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069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557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85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15:28:24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Rot-Weiß-Rot feiert seinen  MOTL Auch außerhalb der Piste: Party hard. @MATTHIASMAYER_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https://scontent.xx.fbcdn.net/v/t51.12442-15/81935041_198953454593535_5821250422612257802_n.jpg?_nc_cat=111&amp;_nc_oc=AQlf12aWsb2ircJlCZ3ApA8hjf6lvEfXdSxOFy7lwbR-7TgJCldOql-m_Ub7ussP1A8&amp;_nc_ht=scontent.xx&amp;oh=7e76e0696bba32d92ed1649b0ca426aa&amp;oe=5ED2FB2C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15:08:56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40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A591D-AB00-4B7B-8792-3487E63F0B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3863996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17EEC-98D3-45AD-B33C-8ABC8732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7AA13-DE96-4EDA-B441-A4BACFA33B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714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789469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76510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295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586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301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129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15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576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806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564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35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15:14:42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“Ich hab gemerkt, das Skifahren wird besser. Dass es in Kitzbühel so gut geglückt ist - Wahnsinn.”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https://scontent.xx.fbcdn.net/v/t51.12442-15/81044666_260514878255529_4939711147435797291_n.jpg?_nc_cat=105&amp;_nc_oc=AQnxe-_pKVY3zcfbt_xf3adpjGEobsculOMkupP0rU7MzQ5zJrETBjCmPYIa_cbUWh8&amp;_nc_ht=scontent.xx&amp;oh=56dfa7994c9d07e4a382afe39fba5390&amp;oe=5ECBC5A2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15:08:56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396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12E79-9BAB-4163-A6C1-9C0C798E2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579507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62FF-A7D2-4913-9121-9BF05C0D9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E7E8FC-9294-45BA-836B-0ABED381C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334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571967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13717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867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019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559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187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7130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29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6696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223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479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15:09:54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Platz Er zeigt wie der
“Hell of a Ride“ geht.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https://scontent.xx.fbcdn.net/v/t51.12442-15/83794900_178656213489251_3428878520110072025_n.jpg?_nc_cat=109&amp;_nc_oc=AQmeEDZcHTfKQYggljEMMjN05wFQ1aNZyhkYADJ2LShpLw8H8dYiIHarXDK8kEHoa7E&amp;_nc_ht=scontent.xx&amp;oh=18fcebf97d78faa73f9c4753de22d2ef&amp;oe=5E901B17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15:08:56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927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E7181-A640-44E0-AED2-CBF0ED221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99294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B4452-54A5-4581-B85A-572697CF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96EDC-D3B9-431C-BD45-310A0FB84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7582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902325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39709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805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331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8953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793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591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4094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0112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2956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58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13:55:09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“Man muss riskieren. Vor zwei Jahren ist mir das gelungen, heuer nicht. Leistung nicht abgerufen - selber Schuld.”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https://scontent.xx.fbcdn.net/v/t51.12442-15/83300189_537711610423609_2787240929735036401_n.jpg?_nc_cat=107&amp;_nc_oc=AQnddBbuVs_h2sHHXb6y2vF1p6Jdw-4b3aBRhij7hWOYbC8LD2uk7evh0i3jUq-vYLI&amp;_nc_ht=scontent.xx&amp;oh=d3a0928fef13e5f6d1bf4caeec630d9d&amp;oe=5ECFFC9A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13:30:41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43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0AA8E-5C7F-4770-B8FA-3963FFF30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990813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84B4B-FC37-40DC-813D-121500C20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BR24Wintersport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4998F7-0F76-405D-BCC8-1745109002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679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387562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70767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660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90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957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3849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699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4185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4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8010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97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br24wintersport - 2020-01-25 13:28:33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Ein wütender @thomas_dressen nach seiner Abfahrt. Platz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https://scontent.xx.fbcdn.net/v/t51.12442-15/80720124_622968761848297_8751733299496301827_n.jpg?_nc_cat=100&amp;_nc_oc=AQlwZYEOHFhqFSjX0zWi74Whm1kG4ADFsr6uZaj5FcJeOoMp2_uwvZKyO7zwWkSf2Nk&amp;_nc_ht=scontent.xx&amp;oh=d9971255e475c49efa2e2e812dbe4a63&amp;oe=5ECA63DF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01/26/2020 13:00:49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899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A3518-FAD9-4D0C-8675-3B22302C9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01/25/2020 - 01/26/2020</a:t>
            </a:r>
          </a:p>
        </p:txBody>
      </p:sp>
    </p:spTree>
    <p:extLst>
      <p:ext uri="{BB962C8B-B14F-4D97-AF65-F5344CB8AC3E}">
        <p14:creationId xmlns:p14="http://schemas.microsoft.com/office/powerpoint/2010/main" val="4028345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2120</Words>
  <Application>Microsoft Office PowerPoint</Application>
  <PresentationFormat>On-screen Show (4:3)</PresentationFormat>
  <Paragraphs>549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 | BR24Wintersport - 1 of 25</vt:lpstr>
      <vt:lpstr>Instagram Stories Table  | BR24Wintersport - 2 of 25</vt:lpstr>
      <vt:lpstr>Instagram Stories Table  | BR24Wintersport - 3 of 25</vt:lpstr>
      <vt:lpstr>Instagram Stories Table  | BR24Wintersport - 4 of 25</vt:lpstr>
      <vt:lpstr>Instagram Stories Table  | BR24Wintersport - 5 of 25</vt:lpstr>
      <vt:lpstr>Instagram Stories Table  | BR24Wintersport - 6 of 25</vt:lpstr>
      <vt:lpstr>Instagram Stories Table  | BR24Wintersport - 7 of 25</vt:lpstr>
      <vt:lpstr>Instagram Stories Table  | BR24Wintersport - 8 of 25</vt:lpstr>
      <vt:lpstr>Instagram Stories Table  | BR24Wintersport - 9 of 25</vt:lpstr>
      <vt:lpstr>Instagram Stories Table  | BR24Wintersport - 10 of 25</vt:lpstr>
      <vt:lpstr>Instagram Stories Table  | BR24Wintersport - 11 of 25</vt:lpstr>
      <vt:lpstr>Instagram Stories Table  | BR24Wintersport - 12 of 25</vt:lpstr>
      <vt:lpstr>Instagram Stories Table  | BR24Wintersport - 13 of 25</vt:lpstr>
      <vt:lpstr>Instagram Stories Table  | BR24Wintersport - 14 of 25</vt:lpstr>
      <vt:lpstr>Instagram Stories Table  | BR24Wintersport - 15 of 25</vt:lpstr>
      <vt:lpstr>Instagram Stories Table  | BR24Wintersport - 16 of 25</vt:lpstr>
      <vt:lpstr>Instagram Stories Table  | BR24Wintersport - 17 of 25</vt:lpstr>
      <vt:lpstr>Instagram Stories Table  | BR24Wintersport - 18 of 25</vt:lpstr>
      <vt:lpstr>Instagram Stories Table  | BR24Wintersport - 19 of 25</vt:lpstr>
      <vt:lpstr>Instagram Stories Table  | BR24Wintersport - 20 of 25</vt:lpstr>
      <vt:lpstr>Instagram Stories Table  | BR24Wintersport - 21 of 25</vt:lpstr>
      <vt:lpstr>Instagram Stories Table  | BR24Wintersport - 22 of 25</vt:lpstr>
      <vt:lpstr>Instagram Stories Table  | BR24Wintersport - 23 of 25</vt:lpstr>
      <vt:lpstr>Instagram Stories Table  | BR24Wintersport - 24 of 25</vt:lpstr>
      <vt:lpstr>Instagram Stories Table  | BR24Wintersport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BR24Wintersport - 1 of 25</dc:title>
  <dc:creator>Frederik Peiniger</dc:creator>
  <cp:lastModifiedBy>Frederik Peiniger</cp:lastModifiedBy>
  <cp:revision>1</cp:revision>
  <dcterms:created xsi:type="dcterms:W3CDTF">2020-01-28T15:36:15Z</dcterms:created>
  <dcterms:modified xsi:type="dcterms:W3CDTF">2020-01-28T15:39:35Z</dcterms:modified>
</cp:coreProperties>
</file>