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2275-7A2E-463D-8364-FD7C183FA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26D49-E328-41D4-96F4-ADD599113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339174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9266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414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152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383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7544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90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84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67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552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98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2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21:01:54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die deutschen Jungs geht’s morgen so an den Start: 64 50 17 @linusstrasser  @sebiholzmann  Anton Tremmel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https://scontent.xx.fbcdn.net/v/t51.12442-15/82770003_179463453158003_3513909638075465771_n.jpg?_nc_cat=110&amp;_nc_oc=AQkR1YbKSA3QzxLuuJg3T1e0YbfYjgQiUqpbtq7Tw-W-8dPJx8ijQmz8lZtcSe-cjBA&amp;_nc_ht=scontent.xx&amp;oh=181d8457e60f01ee8a74c64d185c8460&amp;oe=5E97CBDD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14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4C019-D610-4DAC-8E15-97FF1088B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2454112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6E2A-2C0B-4B64-B9D5-E36F0F876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499B47-8A81-4DAD-A8F5-653E58AB2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396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34196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360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11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320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143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02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352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283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362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511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21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20:52:14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gibt’s
ne Ladung @dj_oetzi!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https://scontent.xx.fbcdn.net/v/t51.12442-15/81849990_185969735812889_1861593461950598641_n.jpg?_nc_cat=109&amp;_nc_oc=AQmOmaV3IXYT58ZL0x15o52KYuEkibuN7J2iRujgSpP6ELyHuWxonmxj6Nt-rMsCXtA&amp;_nc_ht=scontent.xx&amp;oh=60ba7e61aaf139177c2547f4b38ec72d&amp;oe=5E99607C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48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2D706-EE32-47E5-BC08-CD34C4471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891721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AC354-8620-4E79-9410-C65D318B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C6113-775E-4920-9152-A691DCC2B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27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872637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66341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70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29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852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933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381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208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40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186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26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20:46:31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die... @ramonzenhaeusern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https://scontent.xx.fbcdn.net/v/t51.12442-15/82525300_643272539816128_8759641680385067102_n.jpg?_nc_cat=100&amp;_nc_oc=AQnFcJpdPIT9gesFEYnNN7lY_ldzkkI18TabRpqJbNwu6Yn-9tFKNd5jbFezQVqxFo0&amp;_nc_ht=scontent.xx&amp;oh=acfcf2dc6f262ddc7844573eaccc193d&amp;oe=5E992661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97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18706-6A38-467B-8AC9-F410B1585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361595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659FA-5E74-452A-9BB1-C55367E1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C3435-B10E-44BA-A137-79B68CED1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40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122268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725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02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314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087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722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555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322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703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913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7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20:36:50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Einer fehlt noch: @ramonzenhaeusern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https://scontent.xx.fbcdn.net/v/t51.12442-15/83787490_174460280317768_5222228711220767742_n.jpg?_nc_cat=109&amp;_nc_oc=AQmz0ZPW2oIUG7wz19W2wbyltnRLkRsL_JB5FJsIs82fr7KZggXIA5prMJ30A9-k5BE&amp;_nc_ht=scontent.xx&amp;oh=f617c1831a76793e0fc74849adca51f1&amp;oe=5E8E0D30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8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7638F-D455-472D-BB5B-D4E13E3A9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01224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3CC3-FA5F-4899-9231-4CF62C13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AC1DA-411D-4670-A1BC-0406885F9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722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07323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8640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49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19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601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161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951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26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86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04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20:27:36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Unterstützung hat er! @h_kristoffersen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https://scontent.xx.fbcdn.net/v/t51.12442-15/82798002_156157915820680_619923427805031778_n.jpg?_nc_cat=105&amp;_nc_oc=AQlYAxTsQElTC_zA_39ko73QfSZbii54pr1HpD4Roc1HQnLKIxguGw9N0K_aEyhB0jU&amp;_nc_ht=scontent.xx&amp;oh=fff034847a1fa5b3a25aa61e47e76061&amp;oe=5ED22EDB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8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97000-2AE2-4D03-86E7-0647DC11C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427091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CA177-9A7C-4DD2-BDB4-477472E29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05297-CA0A-4D32-9798-7196040BA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91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081810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7794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5234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074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625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917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86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18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475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80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3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20:19:18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...und startet morgen mit der Nummer . @h_kristoffersen  vertraut dem Publikum...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https://scontent.xx.fbcdn.net/v/t51.12442-15/84561314_2526970570858096_847115973147909360_n.jpg?_nc_cat=109&amp;_nc_oc=AQnsXzxFLDG2fc4n2LC1Lq0RYrjVMKr4Sa4K-OYNeYjBiHVrraqW7E3qe2ofd925sHU&amp;_nc_ht=scontent.xx&amp;oh=1a590bd3d2f5deed55fcd53ff4842686&amp;oe=5ED34EB9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252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375C9-0E1A-45B2-B14F-2669C5721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260680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27322-2C60-4E6C-9978-3A58ED876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C670D-7A68-4BAD-A7D8-B3B3D7DCE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63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80031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0959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34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58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744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097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627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541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361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000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8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19:09:50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Startnummernauslosung? Kitzbühel-Gewinner @dyule startet morgen mit der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https://scontent.xx.fbcdn.net/v/t51.12442-15/82212196_505131830380295_691236422071575793_n.jpg?_nc_cat=101&amp;_nc_oc=AQn8m1wSxQP_AWbczy2pQZeOBjM_HBXpXo9XV3Eokj7229qCyYY-X32v5ptbLOQa6z8&amp;_nc_ht=scontent.xx&amp;oh=225cee61444fc85134e0fb94ea798950&amp;oe=5E8EF1E3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934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9A8A0-04A6-416E-9B02-1FADA28BB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892113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83BAF-C0FD-4452-BA67-32DA7A82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5FFA2-C6B0-4A1C-B648-E2FEA9902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55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01783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09616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251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291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20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293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237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402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586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55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18:24:09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@felix_neureuther 
feiert’s auch. “Schladming - da 
brennt’s wieder richtig.”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https://scontent.xx.fbcdn.net/v/t51.12442-15/82379870_852150155262884_4068586241874580111_n.jpg?_nc_cat=105&amp;_nc_oc=AQl3JHKAzphSEBhAVS998mE-zTc2wue1CXU3HrRbLH7sxljRkUUg0eLjJT4aBIEV38Y&amp;_nc_ht=scontent.xx&amp;oh=7a0d2094330dde0ce1bf198c222db75b&amp;oe=5ED7DAEA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85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8B3D8-01C7-4663-9109-0D83F3AC0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416347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F82A-BFB9-452F-B891-14DFB060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293AB-5C06-46D2-B797-95B441154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693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21440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5722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237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634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95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230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98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719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83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677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17:58:15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@linusstrasser “Schladming freu ich mich richtig drauf. 
Macht einfach Spaß da Ski zu fahren.”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https://scontent.xx.fbcdn.net/v/t51.12442-15/82215725_623690981699276_7414722062639057264_n.jpg?_nc_cat=107&amp;_nc_oc=AQlhPP0wZbPnawW7eNwEtiYPJ9QiEQ-PAJv08mou8nMh6sE9ve3zlDY90xc_LILYXcs&amp;_nc_ht=scontent.xx&amp;oh=9f2c8dc6b3eaf37cdced39de2c5fd145&amp;oe=5ED49C60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03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280BD-B43C-4D50-9F6A-BD73794E2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3098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4460-178F-4D23-9822-C568CD72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C5207F-A60E-4475-A234-E19A41EFF8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91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06744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315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923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112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323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953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220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017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622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616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1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17:56:03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Läufer freuen sich schon. “Schladming ist die Superlative was den Slalom betrifft. Es gibt nichts Größeres.” @sebiholzmann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https://scontent.xx.fbcdn.net/v/t51.12442-15/82572427_606425623544303_3768816578620903721_n.jpg?_nc_cat=102&amp;_nc_oc=AQnzqG-mLhOe7OtDBEbmK94VAi06ZWlkB6qzp3Vg5X0Fnaoet7LDgb95VaWqsTA5YHk&amp;_nc_ht=scontent.xx&amp;oh=b9a3bb7d3e58aaa8b3dbb37f7495a496&amp;oe=5ED9BB41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490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EAB9F-4473-4BB0-9790-E4BA8D24C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3290311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AAFD-B9AE-47C3-B0B9-014CABF8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41555D-838C-437A-B23A-2EA5C6859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944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537204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1222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2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267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799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760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879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042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47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433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3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- 2020-01-27 17:43:19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Countdown läuft.  Servus aus  für den letzten Slalom im Januar. Hier wird schon trainiert.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https://scontent.xx.fbcdn.net/v/t51.12442-15/83624362_1058502817816833_1987065630198855488_n.jpg?_nc_cat=103&amp;_nc_oc=AQkFA-Mzz6oapJvOYBmw_PRbdiSmFtM5pV3NJdJurNCtAqlqTZuBur19Nh6WAsfNbVc&amp;_nc_ht=scontent.xx&amp;oh=69f3bed19bc391ec954b57e59c3853ac&amp;oe=5EDB3E36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15:34:28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14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14634-5C03-47EC-8F2F-66B5F569E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4178463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1C02-5B2E-4B71-93E7-248578C9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6538B-C9DB-4CF9-B5C9-3FB65A596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032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695939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8768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194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155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02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11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39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8654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805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89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https://scontent.xx.fbcdn.net/v/t51.12442-15/81468065_2494115704164308_6555069425533926989_n.jpg?_nc_cat=107&amp;_nc_oc=AQm4xZK6fkreDYngmK6MkRNeb24X6kkShdPO5Af8sFInS0RNHsberhT5TOc-VjHwNdY&amp;_nc_ht=scontent.xx&amp;oh=b98ef81a977acb0437f7e6ba3c70a4f9&amp;oe=5E95F8CA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66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736AA-3998-4305-AAF5-C8E67A918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2079355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1227-9621-423A-AFD5-B2C67B3F3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F6DA2-254F-492B-9C1A-71CA5E9E4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373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47023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593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859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528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9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38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0336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006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4694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867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2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https://scontent.xx.fbcdn.net/v/t51.12442-15/82403383_561943891071925_3470185489617967467_n.jpg?_nc_cat=104&amp;_nc_oc=AQlGOEQnwvkSms77ZVidijJN5UYI6xHaAAW5nqjtxV4v4zYebrzIsQ0DdNw43V3bTyM&amp;_nc_ht=scontent.xx&amp;oh=28c713e0ef432e69070fbd6fb0d1ec1c&amp;oe=5ED6BF21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89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97074-3621-496C-AC91-491874338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4182511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49982-9307-4FE4-B871-FFB2058A5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D12D2-E6EB-41FD-9729-F17557B2D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7468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922535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997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764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9915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2370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12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752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87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224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651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Spektakel. Pisten. Ski. Promis.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https://scontent.xx.fbcdn.net/v/t51.12442-15/84486046_1123761981302984_5470655327399507729_n.jpg?_nc_cat=105&amp;_nc_oc=AQn5i5xPjS9mEOmWJqKPbdvrFcQMLJh4O680fCgNu9v329OUpfC6oRFSS7aJI3Y4-kc&amp;_nc_ht=scontent.xx&amp;oh=46adafb15158a76d193443884130318f&amp;oe=5EDA9248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36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E2D3A-2C81-4EAB-9B1F-77867C5CB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4261425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C932-88BA-4602-B974-25651D37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1C5A0-1A4D-4860-867A-F007D15055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677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62513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426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546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61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87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148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674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683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765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938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12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16:40:52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dem Rennen:  Wenn‘s auf den Füßen 
nicht geht, dann eben 
auf dem Poppes.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https://scontent.xx.fbcdn.net/v/t51.12442-15/82536514_477406469832112_7305324585784282066_n.jpg?_nc_cat=109&amp;_nc_oc=AQld66O82-Hb5r-XizByLQxHHvSPTxOpFibrMzNp6hzsWuXV3r3Nf5IMStX5QD_xDxM&amp;_nc_ht=scontent.xx&amp;oh=39ef6c5fc6aa41074a194fc1fcd091fe&amp;oe=5E90F5E2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16:32:28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42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8FD79-6DF0-40E8-894C-EA3A4A2F0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2855270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6C14-9C52-452D-B5F5-8FD72B0A6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049B7-7446-4E2F-8243-0B8C61AB3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95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53666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4956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253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614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450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109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479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550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107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357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32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16:19:46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hat’s geschafft.  Platz  für @dyule!  Ergebnis: 17 18 @linusstrasser  Anton Tremmel @sebiholzmann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https://scontent.xx.fbcdn.net/v/t51.12442-15/84689841_176343146798408_1561915405056942181_n.jpg?_nc_cat=104&amp;_nc_oc=AQksvNNpQrk0cCV26uSyOpKY-mI6KvUCYdmQlQFYNbgAIvn30e0XjtZ4NR3mqzCgTBg&amp;_nc_ht=scontent.xx&amp;oh=e8fc9b80080a7e6cd37c0d7571376ccd&amp;oe=5E9346B8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16:01:30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54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392D2-0EBF-4555-9022-19CEF35AA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071156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CA865-46D4-4D6B-B6F4-CC1B4A13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D7C0A-B555-44C9-BD22-3E04A36C9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577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53033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17249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552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672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969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8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471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914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774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25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52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15:12:20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“Das ist das erste Mal, dass ich in Kitzbühel überhaupt Punkte hol. Bin mega happy, dass es geklappt hat.” Stolz?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https://scontent.xx.fbcdn.net/v/t51.12442-15/82862592_2707479722684578_202839211369365885_n.jpg?_nc_cat=103&amp;_nc_oc=AQlHYz7ASWfBFBznfrXhqzP_QjnCdOa8XP8aiMJMjki3P-ZhyRjLG4C_uEKLZjU2P0s&amp;_nc_ht=scontent.xx&amp;oh=e20d19eada70c8ffa4444e5890a6fb7e&amp;oe=5EDBC672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15:08:23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07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9E11E-5EBF-4D77-8FA7-4D1633D49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74923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AB4E9-1DAA-46B1-8A32-1FBED1C23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F8334-E525-408C-AC74-44DF078FF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177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90037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32644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32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182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208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30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3021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382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462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89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9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14:57:15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@sebiholzmann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https://scontent.xx.fbcdn.net/v/t51.12442-15/81379988_105051990960662_4718358681098430903_n.jpg?_nc_cat=107&amp;_nc_oc=AQl9HaS0NghAMRlS88lIO2tfu5MfYcSMurgRdE38Q-iBj26mHSZQ0H-79zPHbpmSyjA&amp;_nc_ht=scontent.xx&amp;oh=2033b3f429db951694d8c7e2348e0db2&amp;oe=5E8F6B53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14:32:09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5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EEF6D-B4DF-4CC4-8A63-601FF51C4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261755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BA695-8102-4359-A1F6-BA262DA50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E42ACD-C31C-420C-872D-43E6BB1EE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834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137874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76481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907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82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163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6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36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35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2587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37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14:17:15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@hahnenkammrennen  Vorfreude auf den 2.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https://scontent.xx.fbcdn.net/v/t51.12442-15/82083370_239478790378303_2340116899657374491_n.jpg?_nc_cat=105&amp;_nc_oc=AQmlE-EvwKqNvxBNClg4j53-U3T5WeuXlXT-aRtJ2xucn8TBFyL3Gti4TWtK7npd6tc&amp;_nc_ht=scontent.xx&amp;oh=d6d2e6c384bec8e63c89fa59f0e32885&amp;oe=5E964722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14:02:21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028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08C14-A6FD-4D62-A1B0-7E30E982F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335610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ABD93-2E37-4127-B85C-F8DE595E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315DE-582D-4B39-BA3D-79680AB5F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1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664736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0992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369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787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436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66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69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096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313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798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54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11:42:18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“Im zweiten Durchgang ist noch alles drin.”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https://scontent.xx.fbcdn.net/v/t51.12442-15/83198167_173203620574723_8534078112395023373_n.jpg?_nc_cat=105&amp;_nc_oc=AQkMobrcvbgCcCXV7zHm3vshyeeYS6f4gf2mCYevHpCu3BtrRWZLKVBIX31N_OEJ3bM&amp;_nc_ht=scontent.xx&amp;oh=3f459ebe7cd0e81ad00e586151fc5372&amp;oe=5ED4C53C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69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6C060-598F-41A4-9EC8-1539BDB08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1898565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4B86A-7464-4A2D-9A97-34D50437C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3AC7AD-02FA-4785-B8C0-1410DD22B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761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349673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56363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35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454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55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695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513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670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291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416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3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ist trotzdem zufrieden. @linusstrasser  auf Platz 14 nach dem ersten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https://scontent.xx.fbcdn.net/v/t51.12442-15/83889213_220229995652980_7931665482235345004_n.jpg?_nc_cat=106&amp;_nc_oc=AQl9lAcAS2Nsz2pg-kzb9XejEkq2F3TsEgYQfUt0ei3RE_wPZDWd-CM8MVe3Zv9X36k&amp;_nc_ht=scontent.xx&amp;oh=908f5f45bce37161852bce518d75f7e4&amp;oe=5ED2BF19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14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2D031-DDF9-4E68-84BD-A99B87DEC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3871421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EA294-6411-4E08-98DF-E1AAEA16D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A56BF-2C15-485F-9DB8-90F294D51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30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22408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755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32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318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852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3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917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674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72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682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4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11:09:27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“Hat mich auch überrascht, damit hab ich jetzt nicht gerechnet. Natürlich super, dass es so gelaufen ist.” Der Tegernseer Anton Tremmel: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https://scontent.xx.fbcdn.net/v/t51.12442-15/81796746_3163834797174069_815561220254211887_n.jpg?_nc_cat=103&amp;_nc_oc=AQmDaU-BOBE4NmlCxCw5HveMKCU1N-lgZu_Pi3lykEfEzz8ZkpSArqdHoLGmqFhQtgY&amp;_nc_ht=scontent.xx&amp;oh=13162beb796a6be38b91fbcbc97c3a76&amp;oe=5E8F6123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260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A8ABD-2C70-476E-8C3E-5108F53AB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3693842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3BC91-C477-42FF-9358-184690AA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58A7C-E825-44C9-8AC6-E0AA845E5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66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09358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80518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291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215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880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16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90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31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343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77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52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11:04:01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Überraschung von Anton Tremmel Mit Startnummer 50 auf Platz 7 im ersten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https://scontent.xx.fbcdn.net/v/t51.12442-15/81712874_1443660335796315_917808309781218029_n.jpg?_nc_cat=107&amp;_nc_oc=AQmtytas67OqOxCSv3JHYcaCkhbxIz7G0-rZEe-spa42obvwFNm7PguIoU_M2DibzSE&amp;_nc_ht=scontent.xx&amp;oh=e3c69d59cbc2e88ee4a903fd438be531&amp;oe=5EC762EC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45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D82FF-A766-44A0-992C-918884869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2430339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EF8CA-A6CA-4CD2-905C-ECDECCC8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C0DAB-4516-4D18-8B44-E9BF44D07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450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67021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7121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625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944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80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04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70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96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004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577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55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10:25:39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“Ich bin schon ein paar Mal runtergefahren, deshalb hoffe ich weiß ich alles.” Nervös vor dem Lauf?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https://scontent.xx.fbcdn.net/v/t51.12442-15/81865594_797619120749012_6118516668390085774_n.jpg?_nc_cat=107&amp;_nc_oc=AQnl6E9xYHm2imNa0dTeqHME9iEv6VDywqgTNehZ6pEwoKfBlJbjMu0BAcG5YETMgSY&amp;_nc_ht=scontent.xx&amp;oh=4ba09cfc65b7a7a3cb63f0f257eb93bf&amp;oe=5E8D1C52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10:01:33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06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6F475-B308-48A3-9836-1C0BE2C72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3976111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B0880-ED48-4269-BEC4-CEE4C79D8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05A33-03A0-47A8-AF37-FD38ABDC2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939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85702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2586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059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607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004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44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877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6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527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099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0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Neureuther sogar im alten Siegeranzug. Dream-Team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https://scontent.xx.fbcdn.net/v/t51.12442-15/82973938_1015446152188290_6457665702418672882_n.jpg?_nc_cat=107&amp;_nc_oc=AQmPpDFwSJOjzT0oxRq4Y1Bap_i3KXc_fqurqvlYrsNBtrVmm_zINvMSNM3nuwLt1w4&amp;_nc_ht=scontent.xx&amp;oh=58838d46ad079a72ba13eaf1842bc596&amp;oe=5E9B8DF9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10:00:37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691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1BE8E-0C5F-4005-8C81-BCEF6023D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01/23/2020 - 01/27/2020</a:t>
            </a:r>
          </a:p>
        </p:txBody>
      </p:sp>
    </p:spTree>
    <p:extLst>
      <p:ext uri="{BB962C8B-B14F-4D97-AF65-F5344CB8AC3E}">
        <p14:creationId xmlns:p14="http://schemas.microsoft.com/office/powerpoint/2010/main" val="969790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2113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BR24Wintersport - 1 of 25</vt:lpstr>
      <vt:lpstr>Instagram Stories Table  | BR24Wintersport - 2 of 25</vt:lpstr>
      <vt:lpstr>Instagram Stories Table  | BR24Wintersport - 3 of 25</vt:lpstr>
      <vt:lpstr>Instagram Stories Table  | BR24Wintersport - 4 of 25</vt:lpstr>
      <vt:lpstr>Instagram Stories Table  | BR24Wintersport - 5 of 25</vt:lpstr>
      <vt:lpstr>Instagram Stories Table  | BR24Wintersport - 6 of 25</vt:lpstr>
      <vt:lpstr>Instagram Stories Table  | BR24Wintersport - 7 of 25</vt:lpstr>
      <vt:lpstr>Instagram Stories Table  | BR24Wintersport - 8 of 25</vt:lpstr>
      <vt:lpstr>Instagram Stories Table  | BR24Wintersport - 9 of 25</vt:lpstr>
      <vt:lpstr>Instagram Stories Table  | BR24Wintersport - 10 of 25</vt:lpstr>
      <vt:lpstr>Instagram Stories Table  | BR24Wintersport - 11 of 25</vt:lpstr>
      <vt:lpstr>Instagram Stories Table  | BR24Wintersport - 12 of 25</vt:lpstr>
      <vt:lpstr>Instagram Stories Table  | BR24Wintersport - 13 of 25</vt:lpstr>
      <vt:lpstr>Instagram Stories Table  | BR24Wintersport - 14 of 25</vt:lpstr>
      <vt:lpstr>Instagram Stories Table  | BR24Wintersport - 15 of 25</vt:lpstr>
      <vt:lpstr>Instagram Stories Table  | BR24Wintersport - 16 of 25</vt:lpstr>
      <vt:lpstr>Instagram Stories Table  | BR24Wintersport - 17 of 25</vt:lpstr>
      <vt:lpstr>Instagram Stories Table  | BR24Wintersport - 18 of 25</vt:lpstr>
      <vt:lpstr>Instagram Stories Table  | BR24Wintersport - 19 of 25</vt:lpstr>
      <vt:lpstr>Instagram Stories Table  | BR24Wintersport - 20 of 25</vt:lpstr>
      <vt:lpstr>Instagram Stories Table  | BR24Wintersport - 21 of 25</vt:lpstr>
      <vt:lpstr>Instagram Stories Table  | BR24Wintersport - 22 of 25</vt:lpstr>
      <vt:lpstr>Instagram Stories Table  | BR24Wintersport - 23 of 25</vt:lpstr>
      <vt:lpstr>Instagram Stories Table  | BR24Wintersport - 24 of 25</vt:lpstr>
      <vt:lpstr>Instagram Stories Table  | BR24Wintersport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BR24Wintersport - 1 of 25</dc:title>
  <dc:creator>Frederik Peiniger</dc:creator>
  <cp:lastModifiedBy>Frederik Peiniger</cp:lastModifiedBy>
  <cp:revision>1</cp:revision>
  <dcterms:created xsi:type="dcterms:W3CDTF">2020-01-28T15:32:29Z</dcterms:created>
  <dcterms:modified xsi:type="dcterms:W3CDTF">2020-01-28T15:35:55Z</dcterms:modified>
</cp:coreProperties>
</file>