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5B50F-E9AD-4923-AD78-914635B1D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tonisailersports - 1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124F37-DEB5-4C5F-9CD4-D079501744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5854903"/>
              </p:ext>
            </p:extLst>
          </p:nvPr>
        </p:nvGraphicFramePr>
        <p:xfrm>
          <a:off x="457200" y="1731963"/>
          <a:ext cx="8065006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7307557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7262810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5966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81578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26661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11912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87774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62340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03805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95433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9204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573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tonisailersports - 2020-01-17 06:26:20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Looking for distinctive ski fashion to reflect your personality and style? At Toni Sailer, that's what we're all about! #FASHIONxFUNCTION ⠀⠀⠀⠀⠀⠀⠀⠀⠀⠀⠀ ⠀⠀⠀⠀ ⠀⠀⠀⠀⠀⠀⠀⠀⠀⠀⠀ ⠀ #ToniSailer #fw19 #alpineskiing #sportswear #premiumfashion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https://www.instagram.com/p/B7aSBCYoR1F/media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01/20/2020 06:16:03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29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5A9F9C-15AF-48DE-9BFE-4160AFCC2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12/01/2019 - 01/20/2020</a:t>
            </a:r>
          </a:p>
        </p:txBody>
      </p:sp>
    </p:spTree>
    <p:extLst>
      <p:ext uri="{BB962C8B-B14F-4D97-AF65-F5344CB8AC3E}">
        <p14:creationId xmlns:p14="http://schemas.microsoft.com/office/powerpoint/2010/main" val="2333826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5EE6A-A777-4AE9-AB58-84B0638BB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tonisailersports - 2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EA98E9-8473-4E12-A36F-2755B6C53D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66151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07716588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331427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055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11200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00839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04584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79694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67912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68894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32328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9786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734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tonisailersports - 2020-01-15 16:36:52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 don't do things by halves?! No problem! The COSIMA ladies’ ski jacket by Toni Sailer combines technical refinement, comfort and 100% style! #FASHIONxFUNCTION ⠀⠀⠀⠀⠀⠀⠀⠀⠀⠀⠀ ⠀⠀⠀⠀⠀⠀⠀⠀⠀⠀⠀ ⠀⠀⠀⠀⠀⠀⠀⠀⠀⠀⠀ ⠀⠀⠀⠀⠀⠀⠀⠀⠀⠀⠀ #ToniSailer #fw19 #womenstyle #slopefashion #colorupyourlife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https://www.instagram.com/p/B7WOUFrI9at/media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01/20/2020 06:16:03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1987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988F50-EF3C-4D68-A24F-0DF9A06DB8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12/01/2019 - 01/20/2020</a:t>
            </a:r>
          </a:p>
        </p:txBody>
      </p:sp>
    </p:spTree>
    <p:extLst>
      <p:ext uri="{BB962C8B-B14F-4D97-AF65-F5344CB8AC3E}">
        <p14:creationId xmlns:p14="http://schemas.microsoft.com/office/powerpoint/2010/main" val="2847391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E5390-A9EA-44CF-8529-26D3CF1CD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tonisailersports - 3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AB10C9-38EF-4688-9B82-088A5AECD6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0326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38071624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5494514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16468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86538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44421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00288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37952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73672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98407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86093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2070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435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tonisailersports - 2020-01-13 10:32:41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Brighten up your day! With the ladies’ COSIMA ski jacket by Toni Sailer you will cut a radiant figure even in heavy snowfall, stormy winds or frosty temperatures. #FASHIONxFUNCTION
#ToniSailer #fw19 #alpineskiing #winterwear #skijacket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https://www.instagram.com/p/B7Qa4JZouL-/media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01/20/2020 06:16:03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992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58F9F5-CD07-4C33-B6C9-10D4DE6634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12/01/2019 - 01/20/2020</a:t>
            </a:r>
          </a:p>
        </p:txBody>
      </p:sp>
    </p:spTree>
    <p:extLst>
      <p:ext uri="{BB962C8B-B14F-4D97-AF65-F5344CB8AC3E}">
        <p14:creationId xmlns:p14="http://schemas.microsoft.com/office/powerpoint/2010/main" val="2793060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94E06-1709-45E9-8FC6-D2CA5A70C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tonisailersports - 4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77BE31-7B74-4931-9776-9DC6BF2D50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4378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51396180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8145845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60369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66841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58023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46620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29750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6327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98519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51553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266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835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tonisailersports - 2020-01-10 18:48:42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Make a fashion statement while conquering the slopes. #FASHIONxFUNCTION ⠀⠀⠀⠀⠀⠀⠀⠀⠀⠀⠀ ⠀⠀⠀⠀⠀⠀⠀⠀⠀⠀⠀ ⠀⠀⠀⠀⠀⠀⠀⠀⠀⠀⠀ ⠀⠀⠀⠀⠀⠀⠀⠀⠀⠀⠀ ⠀⠀⠀⠀⠀⠀⠀⠀⠀⠀⠀ ⠀⠀⠀⠀⠀⠀⠀⠀⠀⠀⠀ #ToniSailer #fw19 #alpineskiing #winterwear #skijacket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https://www.instagram.com/p/B7JlFISIP4Q/media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01/20/2020 06:16:03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3639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25C23E-D647-45DD-8ABD-3B96479846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12/01/2019 - 01/20/2020</a:t>
            </a:r>
          </a:p>
        </p:txBody>
      </p:sp>
    </p:spTree>
    <p:extLst>
      <p:ext uri="{BB962C8B-B14F-4D97-AF65-F5344CB8AC3E}">
        <p14:creationId xmlns:p14="http://schemas.microsoft.com/office/powerpoint/2010/main" val="590816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6A5AD-F0E5-45BB-AEF1-F4437FCDE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tonisailersports - 5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1BC9A1-9697-4B16-B0C7-68459A45CC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495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30402010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0247826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43500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78068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31113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68026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49466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94071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83320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35120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5929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639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tonisailersports - 2020-01-09 08:48:30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Don’t get caught out in the cold! In the Elliot ski jacket, with its ultrawarm THERMOLITE®️ insulation, the snow won’t stand a chance. #FASHIONxFUNCTION ⠀⠀⠀⠀⠀⠀⠀⠀⠀⠀⠀ ⠀⠀⠀⠀⠀⠀⠀⠀⠀⠀⠀ ⠀⠀⠀⠀⠀⠀⠀⠀⠀⠀⠀ ⠀⠀⠀⠀⠀⠀⠀⠀⠀⠀⠀ ⠀⠀⠀⠀⠀⠀⠀⠀⠀⠀⠀ ⠀⠀⠀⠀⠀⠀⠀⠀⠀⠀⠀ ⠀⠀⠀⠀⠀⠀⠀⠀⠀⠀⠀ #ToniSailer #fw19 #menswear #skiingpassion #allred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https://www.instagram.com/p/B7F7aMwoxUL/media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01/20/2020 06:16:03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809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9DA5C6-1C32-4907-AE12-B7289633B9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12/01/2019 - 01/20/2020</a:t>
            </a:r>
          </a:p>
        </p:txBody>
      </p:sp>
    </p:spTree>
    <p:extLst>
      <p:ext uri="{BB962C8B-B14F-4D97-AF65-F5344CB8AC3E}">
        <p14:creationId xmlns:p14="http://schemas.microsoft.com/office/powerpoint/2010/main" val="3183457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15C2B-3676-4CE8-8BBF-4A20392F4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tonisailersports - 6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42764E-7A48-4CD7-A451-91E622C51A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04216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61713406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9383920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99831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29501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15484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14566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96776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12037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99682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26506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934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674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tonisailersports - 2020-01-07 16:02:52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Toni Sailer stands for premium ski clothing – perfectly combining fashion with superior function. #FASHIONxFUNCTION ⠀⠀⠀⠀⠀⠀⠀⠀⠀⠀⠀ ⠀⠀⠀⠀⠀⠀⠀⠀⠀⠀⠀ ⠀⠀⠀⠀⠀⠀⠀⠀⠀⠀⠀ ⠀⠀⠀⠀⠀⠀⠀⠀⠀⠀⠀ ⠀⠀⠀⠀⠀⠀⠀⠀⠀⠀⠀ ⠀⠀⠀⠀⠀⠀⠀⠀⠀⠀⠀ ⠀⠀⠀⠀⠀⠀⠀⠀⠀⠀⠀ #ToniSailer #fw19 #skiing #skifashion #premiumsportswear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https://www.instagram.com/p/B7Bjz3qIbHz/media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01/20/2020 06:16:03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30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CEA84F-E3D1-4DB0-9C94-86D9226C29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12/01/2019 - 01/20/2020</a:t>
            </a:r>
          </a:p>
        </p:txBody>
      </p:sp>
    </p:spTree>
    <p:extLst>
      <p:ext uri="{BB962C8B-B14F-4D97-AF65-F5344CB8AC3E}">
        <p14:creationId xmlns:p14="http://schemas.microsoft.com/office/powerpoint/2010/main" val="1834327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F248B-BB6F-45DB-9A7E-EB2D1F8D8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tonisailersports - 7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65AAF8-EF8B-417C-85E9-11761291DE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26010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10206859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5970189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58326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1400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75593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44251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89972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56115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27983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48167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1528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005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tonisailersports - 2020-01-03 09:16:45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Triple color style! With this feminine and functional ski outfit, you’ll be unstoppable. #FASHIONxFUNCTION ⠀⠀⠀⠀⠀⠀⠀⠀⠀⠀⠀ ⠀⠀⠀⠀⠀⠀⠀⠀⠀⠀⠀ ⠀⠀⠀⠀⠀⠀⠀⠀⠀⠀⠀ ⠀⠀⠀⠀⠀⠀⠀⠀⠀⠀⠀ ⠀⠀⠀⠀⠀⠀⠀⠀⠀⠀⠀ ⠀⠀⠀⠀⠀⠀⠀⠀⠀⠀⠀ ⠀⠀⠀⠀⠀⠀⠀⠀⠀⠀⠀ #ToniSailer #fw19 #womenswear #winteroutfit #tricolor #frenchstyle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https://www.instagram.com/p/B62hrfiI_A-/media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01/20/2020 06:16:03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787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B4A5BF-FCD2-45AD-99D9-7F257BD4E7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12/01/2019 - 01/20/2020</a:t>
            </a:r>
          </a:p>
        </p:txBody>
      </p:sp>
    </p:spTree>
    <p:extLst>
      <p:ext uri="{BB962C8B-B14F-4D97-AF65-F5344CB8AC3E}">
        <p14:creationId xmlns:p14="http://schemas.microsoft.com/office/powerpoint/2010/main" val="274616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6A658-14FA-4911-B522-D1F957A3F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tonisailersports - 8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79CBC6-7371-451A-A404-730BB3EB9F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8622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17894046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6561146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39695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94075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9300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86100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40501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67938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46877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39528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5952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10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tonisailersports - 2020-01-02 14:44:36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 unbeatable team. The ladies Luna jacket combines perfectly with the Sestriere pants for a supreme mix of skiing comfort and fashion. #FASHIONxFUNCTION ⠀⠀⠀⠀⠀⠀⠀⠀⠀⠀⠀ ⠀⠀⠀⠀⠀⠀⠀⠀⠀⠀⠀ ⠀⠀⠀⠀⠀⠀⠀⠀⠀⠀⠀ ⠀⠀⠀⠀⠀⠀⠀⠀⠀⠀⠀ ⠀⠀⠀⠀⠀⠀⠀⠀⠀⠀⠀ ⠀⠀⠀⠀⠀⠀⠀⠀⠀⠀⠀ ⠀⠀⠀⠀⠀⠀⠀⠀⠀⠀⠀ #ToniSailer #fw19 #dreamteam #skiing #fashion #frenchchic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https://www.instagram.com/p/B60jIYsoaUi/media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01/20/2020 06:16:03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347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B1793A-774C-4B4F-9DE9-11D4DB1479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12/01/2019 - 01/20/2020</a:t>
            </a:r>
          </a:p>
        </p:txBody>
      </p:sp>
    </p:spTree>
    <p:extLst>
      <p:ext uri="{BB962C8B-B14F-4D97-AF65-F5344CB8AC3E}">
        <p14:creationId xmlns:p14="http://schemas.microsoft.com/office/powerpoint/2010/main" val="2961004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10C50-8F86-47C3-B850-4BC0E3574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tonisailersports - 9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FF93AE-9095-402C-BA16-6E1D476100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5614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02855101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40603520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45741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4177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84398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21740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99123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18464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16863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25212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2327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290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tonisailersports - 2019-12-30 08:11:08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Make a fashion statement with your new ski outfit and stand out through impeccable quality and style. #FASHIONxFUNCTION ⠀⠀⠀⠀⠀⠀⠀⠀⠀⠀⠀ ⠀⠀⠀⠀⠀⠀⠀⠀⠀⠀⠀ ⠀⠀⠀⠀⠀⠀⠀⠀⠀⠀⠀ ⠀⠀⠀⠀⠀⠀⠀⠀⠀⠀⠀ ⠀⠀⠀⠀⠀⠀⠀⠀⠀⠀⠀ ⠀⠀⠀⠀⠀⠀⠀⠀⠀⠀⠀ #ToniSailer #fw19 #womenstyle #snowfashion #parisiennechic #bleublancrouge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https://www.instagram.com/p/B6sHbTlI6Kb/media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01/20/2020 06:16:03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9309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E49F70-5D29-4E9C-970C-049CF8BAEA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12/01/2019 - 01/20/2020</a:t>
            </a:r>
          </a:p>
        </p:txBody>
      </p:sp>
    </p:spTree>
    <p:extLst>
      <p:ext uri="{BB962C8B-B14F-4D97-AF65-F5344CB8AC3E}">
        <p14:creationId xmlns:p14="http://schemas.microsoft.com/office/powerpoint/2010/main" val="698451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307D0-F59E-4F4F-8A69-23DE9F25B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tonisailersports - 10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213779-FA6C-4FA5-BAEA-1D148036C6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18056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66643627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9811083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48047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19668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39063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52606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42385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82979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8602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1937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3355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87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tonisailersports - 2019-12-28 14:13:28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Ruven rules! With its high performance features and extremely light weight, this exclusive Toni Sailer Streif Edition men's jacket ensures unrivalled comfort, even in the most extreme conditions. #FASHIONxFUNCTION⠀⠀⠀⠀⠀⠀⠀⠀⠀⠀⠀ ⠀⠀⠀⠀⠀⠀⠀⠀⠀⠀⠀ ⠀⠀⠀⠀⠀⠀⠀⠀⠀⠀⠀ ⠀⠀⠀⠀⠀⠀⠀⠀⠀⠀⠀ ⠀⠀⠀⠀⠀⠀⠀⠀⠀⠀⠀ ⠀⠀⠀⠀⠀⠀⠀⠀⠀⠀⠀ ⠀⠀⠀⠀ ⠀ #ToniSailer #fw19 #skiing #streifedition #skioutfit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https://www.instagram.com/p/B6nnJQMosbW/media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01/20/2020 06:16:03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693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A8DC1-14D5-4886-B879-7B12EF6474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12/01/2019 - 01/20/2020</a:t>
            </a:r>
          </a:p>
        </p:txBody>
      </p:sp>
    </p:spTree>
    <p:extLst>
      <p:ext uri="{BB962C8B-B14F-4D97-AF65-F5344CB8AC3E}">
        <p14:creationId xmlns:p14="http://schemas.microsoft.com/office/powerpoint/2010/main" val="2691431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E598A-4113-4274-A0D6-EAED9F828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tonisailersports - 11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4B194B-79E7-4B47-BE1B-BCF7C60868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64485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81609298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8494828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86763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64116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66276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64477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474429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04740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39303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32268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005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580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tonisailersports - 2019-12-27 15:01:35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Whether in blue or orange – this is lightweight performance at its best. The Ruven ski jacket is made of a premium light 4-way stretch material and created through state-of-the-art production techniques to achieve an unprecedented level of lightweight comfort, fit and functionality. #FASHIONxFUNCTION ⠀⠀⠀⠀⠀⠀⠀⠀⠀⠀⠀ ⠀⠀⠀⠀⠀⠀⠀⠀⠀⠀⠀ ⠀⠀⠀⠀⠀⠀⠀⠀⠀⠀⠀ ⠀⠀⠀⠀⠀⠀⠀⠀⠀⠀ #ToniSailer #fw19 #alpineskiing #skijacket #specialedition #lightweight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https://www.instagram.com/p/B6lHtdpFmK8/media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01/20/2020 06:16:03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527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549A9F-25A2-415B-BE2F-4B0BE08ABB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12/01/2019 - 01/20/2020</a:t>
            </a:r>
          </a:p>
        </p:txBody>
      </p:sp>
    </p:spTree>
    <p:extLst>
      <p:ext uri="{BB962C8B-B14F-4D97-AF65-F5344CB8AC3E}">
        <p14:creationId xmlns:p14="http://schemas.microsoft.com/office/powerpoint/2010/main" val="711256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12776-BFF7-413F-B9DD-CC98B5504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tonisailersports - 12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8AAE81-132C-4B96-8E78-6FDC6BEBBA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6975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02349512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64517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051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03182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68102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43533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58446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105006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56298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72941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1253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591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tonisailersports - 2019-12-26 18:15:13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Toni Sailer Streif Edition! A mix of urban style, stunning colors and high-performance materials make the exclusive Men's Capsule Collection a truly unique line that transcends fashion boundaries. #FASHIONxFUNCTION ⠀⠀⠀⠀⠀⠀⠀⠀⠀⠀⠀ ⠀⠀⠀⠀⠀⠀⠀⠀⠀⠀⠀⠀⠀⠀⠀⠀⠀⠀⠀⠀⠀⠀ ⠀⠀⠀⠀⠀⠀⠀⠀⠀⠀⠀⠀⠀⠀⠀⠀⠀⠀⠀⠀⠀⠀ ⠀⠀⠀⠀⠀⠀⠀⠀⠀⠀⠀ ⠀ #ToniSailer #fw19 #alpinefashion #sportstyle #layeringlook #streif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https://www.instagram.com/p/B6i5q-yFVTc/media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01/20/2020 06:16:03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4443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A2536-E7A0-4E2E-A3E0-EF7390E096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12/01/2019 - 01/20/2020</a:t>
            </a:r>
          </a:p>
        </p:txBody>
      </p:sp>
    </p:spTree>
    <p:extLst>
      <p:ext uri="{BB962C8B-B14F-4D97-AF65-F5344CB8AC3E}">
        <p14:creationId xmlns:p14="http://schemas.microsoft.com/office/powerpoint/2010/main" val="2103656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AEF1E-EAB0-47B3-AD20-0005989F4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tonisailersports - 13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7D3474-B41A-46D1-B19B-7DCDAA0470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0113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87480490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40221302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58317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53713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33316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31353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80469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36636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80929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87812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4746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878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tonisailersports - 2019-12-20 13:15:26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Thanks to our highly insulating fiberballs, the gray-black women’s jacket will always keep you warm and dry, making it the perfect companion for your debut in the snow.
#FASHIONxFUNCTION 
#ToniSailer #fw19 #winterfashion #snowstyle #letitshine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https://www.instagram.com/p/B6S6iKiI7jI/media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01/20/2020 06:16:03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280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tonisailersports - 2019-12-18 13:05:16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Time to shine! Discover the flattering feminine silhouette of the Nele Splendid women's jacket and sparkle alongside its glamorous details.
#FASHIONxFUNCTION 
#ToniSailer #fw19 #winterfashion #snowstyle #letitshine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https://www.instagram.com/p/B6NvoQ_orbT/media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01/20/2020 06:16:03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0028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95698F-24CC-4D62-92F0-B2519288E6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12/01/2019 - 01/20/2020</a:t>
            </a:r>
          </a:p>
        </p:txBody>
      </p:sp>
    </p:spTree>
    <p:extLst>
      <p:ext uri="{BB962C8B-B14F-4D97-AF65-F5344CB8AC3E}">
        <p14:creationId xmlns:p14="http://schemas.microsoft.com/office/powerpoint/2010/main" val="2313956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99091-95D8-4419-8896-2AE61A024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tonisailersports - 14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906867-02E7-4753-B5E5-CC9D11C9E7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72184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47054264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7815005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14551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06014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79765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29361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67076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37103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29813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12360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72626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378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tonisailersports - 2019-12-16 17:15:16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Christmas is just around the corner. This feminine ski outfit with its modern-retro style gives you a festive yet elegant look. It will keep you warm and cozy, even at coldest temperatures. #FASHIONxFUNCTION 
#ToniSailer #fw19 #winterfashion #snowstyle #letitshine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https://www.instagram.com/p/B6JC3D_oUdR/media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01/20/2020 06:16:03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159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tonisailersports - 2019-12-12 16:41:36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strong team! With the colorful highlights on www.tonisailer.com you won‘t just be getting noticed for your skills. #FASHIONxFUNCTION 
#ToniSailer #fw19 #winterfashion #snowstyle #couplegoals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https://www.instagram.com/p/B5-r1Cuov9n/media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01/20/2020 06:16:03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734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5C7CDC-FEEE-496B-B4FA-8B7FE6640A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12/01/2019 - 01/20/2020</a:t>
            </a:r>
          </a:p>
        </p:txBody>
      </p:sp>
    </p:spTree>
    <p:extLst>
      <p:ext uri="{BB962C8B-B14F-4D97-AF65-F5344CB8AC3E}">
        <p14:creationId xmlns:p14="http://schemas.microsoft.com/office/powerpoint/2010/main" val="820090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38C5D-67B8-4ED5-9AB5-FAEE97A7D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tonisailersports - 15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ADB8A4-E41B-4705-A5D4-63F6D8666B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4334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95742320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40808811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11374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31101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51936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75342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44341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43903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17072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804648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464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921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tonisailersports - 2019-12-11 13:45:55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Strikingly different - you‘ll leave everyone else feeling bland and boring. #FASHIONxFUNCTION ⠀⠀⠀⠀⠀⠀⠀⠀⠀⠀⠀ ⠀⠀⠀⠀⠀ ⠀⠀⠀⠀⠀⠀⠀⠀⠀⠀⠀ ⠀⠀⠀⠀⠀⠀⠀⠀⠀⠀⠀ ⠀⠀⠀⠀⠀⠀⠀⠀⠀⠀⠀ #ToniSailer #fw19 #skifashion #colorblocking #colorupyourlife #anythingbutboring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https://www.instagram.com/p/B57y5FzBmIT/media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01/20/2020 06:16:03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059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640A0-D8AD-4EFD-812E-23F874D95D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12/01/2019 - 01/20/2020</a:t>
            </a:r>
          </a:p>
        </p:txBody>
      </p:sp>
    </p:spTree>
    <p:extLst>
      <p:ext uri="{BB962C8B-B14F-4D97-AF65-F5344CB8AC3E}">
        <p14:creationId xmlns:p14="http://schemas.microsoft.com/office/powerpoint/2010/main" val="2584368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FE555-E1A0-4597-8C72-19DD20D73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tonisailersports - 16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172480-973D-49B4-A001-5C14FA9CA7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82357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96429893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3617929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48245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65424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26408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59622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97011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882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86816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74714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9250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41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tonisailersports - 2019-12-10 07:14:45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Destination: Ski! No matter how demanding the slopes, the McKenzie jacket ensures a pure comfort experience on every slope, thanks to optimal freedom of movement and weatherproof materials. #FASHIONxFUNCTION ⠀⠀⠀⠀⠀⠀⠀⠀⠀⠀⠀ ⠀⠀⠀⠀⠀⠀⠀⠀⠀⠀⠀ ⠀⠀⠀⠀⠀⠀⠀⠀⠀⠀⠀⠀⠀⠀⠀⠀⠀⠀⠀⠀⠀⠀ #ToniSailer #fw19 #skiing #winterstyle #sportsfashion #skiingislife ⠀⠀⠀⠀⠀⠀⠀⠀⠀⠀⠀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https://www.instagram.com/p/B54hSGDFkuU/media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01/20/2020 06:16:03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6974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4186E7-4F01-4F3F-BEA8-4667DDA7FF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12/01/2019 - 01/20/2020</a:t>
            </a:r>
          </a:p>
        </p:txBody>
      </p:sp>
    </p:spTree>
    <p:extLst>
      <p:ext uri="{BB962C8B-B14F-4D97-AF65-F5344CB8AC3E}">
        <p14:creationId xmlns:p14="http://schemas.microsoft.com/office/powerpoint/2010/main" val="2504671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6BB96-390F-4690-A1BF-73C28E8E2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tonisailersports - 17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E8407F-B431-47AA-B143-7237008DBD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454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86553120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2971433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7943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91597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54167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52715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78747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16693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57936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16022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867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958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tonisailersports - 2019-12-06 13:21:52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Sporty, versatile, street-fit: the Clara Splendid Toni Sailer ski jacket can easily change from being a ski piste outfit to normal street attire because of its splendid and intricate materials. #FASHIONxFUNCTION 
#ToniSailer #fw19 #skijacket #womenstyle #winterfashion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https://www.instagram.com/p/B5u4IzsofWU/media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01/20/2020 06:16:03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373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tonisailersports - 2019-12-05 08:52:39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Into the blue! With this ski outfit you‘ll get a hint of snowcean for your next trip to ice and snow on www.tonisailer.com. #FASHIONxFUNCTION
#ToniSailer #fw19 #skiing #winterfashion #snowstyle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https://www.instagram.com/p/B5r0mInIP-e/media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01/20/2020 06:16:03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920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7B9002-CF15-414B-AEF1-2AEA31E998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12/01/2019 - 01/20/2020</a:t>
            </a:r>
          </a:p>
        </p:txBody>
      </p:sp>
    </p:spTree>
    <p:extLst>
      <p:ext uri="{BB962C8B-B14F-4D97-AF65-F5344CB8AC3E}">
        <p14:creationId xmlns:p14="http://schemas.microsoft.com/office/powerpoint/2010/main" val="4200577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D919D-53AA-45B4-AFF9-A7FBE3A86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tonisailersports - 18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AAB8AE-CF49-479C-B36C-CAD3C45CC0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10243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93013212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2237582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5423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77357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62841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19956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17614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57457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35377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56543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4568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8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tonisailersports - 2019-12-04 15:34:04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Into the blue! With this ski outfit you‘ll get a hint of Snowcean for your next trip to ice and snow on www.tonisailer.com. #FASHIONxFUNCTION ⠀⠀⠀⠀⠀⠀⠀⠀⠀⠀⠀ ⠀⠀⠀⠀⠀⠀⠀⠀⠀⠀⠀⠀ ⠀⠀⠀⠀⠀⠀⠀⠀⠀⠀⠀ ⠀⠀⠀⠀⠀⠀⠀⠀⠀⠀⠀⠀ #ToniSailer #fw19 #skiing #winterfashion #snowstyle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https://www.instagram.com/p/B5p9vUKFk-b/media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12/05/2019 06:26:22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173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6C302-9502-4D47-ABCB-F4318AF75F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12/01/2019 - 01/20/2020</a:t>
            </a:r>
          </a:p>
        </p:txBody>
      </p:sp>
    </p:spTree>
    <p:extLst>
      <p:ext uri="{BB962C8B-B14F-4D97-AF65-F5344CB8AC3E}">
        <p14:creationId xmlns:p14="http://schemas.microsoft.com/office/powerpoint/2010/main" val="4212939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AA991-1056-4676-BFF0-6FD2E639E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tonisailersports - 19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0AF739-A02D-4009-B8B4-DF837CBE27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0238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7681141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8798836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3958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74430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6633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75151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19022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03453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95574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52751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0290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72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tonisailersports - 2019-12-03 08:17:27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Stylish &amp; comfortable! The high fitted waistband on the women's jacket ensures a cool look while guaranteeing a perfect fit. 
#FASHIONxFUNCTION
#ToniSailer #fw19 #womenstyle #skiwear #iceicebaby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https://www.instagram.com/p/B5mm30iovsK/media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01/20/2020 06:16:03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1996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C56A26-F096-424D-8ADB-1BAB5B7FD5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12/01/2019 - 01/20/2020</a:t>
            </a:r>
          </a:p>
        </p:txBody>
      </p:sp>
    </p:spTree>
    <p:extLst>
      <p:ext uri="{BB962C8B-B14F-4D97-AF65-F5344CB8AC3E}">
        <p14:creationId xmlns:p14="http://schemas.microsoft.com/office/powerpoint/2010/main" val="15159290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1096</Words>
  <Application>Microsoft Office PowerPoint</Application>
  <PresentationFormat>On-screen Show (4:3)</PresentationFormat>
  <Paragraphs>488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Calibri</vt:lpstr>
      <vt:lpstr>Arial</vt:lpstr>
      <vt:lpstr>quintly_template</vt:lpstr>
      <vt:lpstr>Instagram Posts Table | tonisailersports - 1 of 19</vt:lpstr>
      <vt:lpstr>Instagram Posts Table | tonisailersports - 2 of 19</vt:lpstr>
      <vt:lpstr>Instagram Posts Table | tonisailersports - 3 of 19</vt:lpstr>
      <vt:lpstr>Instagram Posts Table | tonisailersports - 4 of 19</vt:lpstr>
      <vt:lpstr>Instagram Posts Table | tonisailersports - 5 of 19</vt:lpstr>
      <vt:lpstr>Instagram Posts Table | tonisailersports - 6 of 19</vt:lpstr>
      <vt:lpstr>Instagram Posts Table | tonisailersports - 7 of 19</vt:lpstr>
      <vt:lpstr>Instagram Posts Table | tonisailersports - 8 of 19</vt:lpstr>
      <vt:lpstr>Instagram Posts Table | tonisailersports - 9 of 19</vt:lpstr>
      <vt:lpstr>Instagram Posts Table | tonisailersports - 10 of 19</vt:lpstr>
      <vt:lpstr>Instagram Posts Table | tonisailersports - 11 of 19</vt:lpstr>
      <vt:lpstr>Instagram Posts Table | tonisailersports - 12 of 19</vt:lpstr>
      <vt:lpstr>Instagram Posts Table | tonisailersports - 13 of 19</vt:lpstr>
      <vt:lpstr>Instagram Posts Table | tonisailersports - 14 of 19</vt:lpstr>
      <vt:lpstr>Instagram Posts Table | tonisailersports - 15 of 19</vt:lpstr>
      <vt:lpstr>Instagram Posts Table | tonisailersports - 16 of 19</vt:lpstr>
      <vt:lpstr>Instagram Posts Table | tonisailersports - 17 of 19</vt:lpstr>
      <vt:lpstr>Instagram Posts Table | tonisailersports - 18 of 19</vt:lpstr>
      <vt:lpstr>Instagram Posts Table | tonisailersports - 19 of 19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tonisailersports - 1 of 19</dc:title>
  <dc:creator>Frederik Peiniger</dc:creator>
  <cp:lastModifiedBy>Frederik Peiniger</cp:lastModifiedBy>
  <cp:revision>1</cp:revision>
  <dcterms:created xsi:type="dcterms:W3CDTF">2020-01-20T10:10:28Z</dcterms:created>
  <dcterms:modified xsi:type="dcterms:W3CDTF">2020-01-20T10:14:09Z</dcterms:modified>
</cp:coreProperties>
</file>