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5</c:v>
                </c:pt>
                <c:pt idx="1">
                  <c:v>16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91-494D-A37F-30C565D59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593A-E1DC-4167-B9BD-657C78A7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Hanwag FB/IG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0CE99-7A70-44E0-81B7-F287E66208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740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09EDC-B838-4C0A-B8A1-C8E831FF6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890DE-1DFA-4081-A34B-EEF198F7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54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| Hanwag FB/IG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| Hanwag FB/IG</dc:title>
  <dc:creator>Frederik Peiniger</dc:creator>
  <cp:lastModifiedBy>Frederik Peiniger</cp:lastModifiedBy>
  <cp:revision>1</cp:revision>
  <dcterms:created xsi:type="dcterms:W3CDTF">2019-10-14T11:34:40Z</dcterms:created>
  <dcterms:modified xsi:type="dcterms:W3CDTF">2019-10-14T11:34:46Z</dcterms:modified>
</cp:coreProperties>
</file>