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0E94A-CDB2-4056-8DC1-87A21BB32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BMW Motorrad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DFF317-6331-40A4-80B4-C8E580794A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718548"/>
              </p:ext>
            </p:extLst>
          </p:nvPr>
        </p:nvGraphicFramePr>
        <p:xfrm>
          <a:off x="457200" y="1731963"/>
          <a:ext cx="8229600" cy="3718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42871857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793762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66950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14360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49161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78567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11237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37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@BMWMotorrad - 2019-09-28 20:05:06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This was Pure&amp;amp;Crafted 2019! 😍 Great mood, awesome music, amazing bikes! #MakeLifeARide #Soulfuel #BMWMotorrad #pureandcrafted https://t.co/DS7oBVv41B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09/30/2019 18:10:37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9278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@BMWMotorrad - 2019-09-28 18:04:05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Just a small selection of all the amazing custom bikes here at the Pure&amp;amp;Crafted Festival in #Amsterdam. 👍 #MakeLifeARide #Soulfuel #BMWMotorrad #pureandcrafted https://t.co/1AV8Ge1QE3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09/30/2019 18:10:37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982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@BMWMotorrad - 2019-09-28 16:40:08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Some beautiful shots from our new #Heritage Collection we launched at the Pure&amp;amp;Crafted festival today. We hope you guys like it as much as we do! #MakeLifeARide #Soulfuel #PureAndCrafted #BMWMotorrad https://t.co/ZHAakxTcTJ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09/30/2019 18:10:37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2563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515F6B-A1AD-45A5-9CDD-7CD8CBBF55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06/16/2019 - 10/01/2019</a:t>
            </a:r>
          </a:p>
        </p:txBody>
      </p:sp>
    </p:spTree>
    <p:extLst>
      <p:ext uri="{BB962C8B-B14F-4D97-AF65-F5344CB8AC3E}">
        <p14:creationId xmlns:p14="http://schemas.microsoft.com/office/powerpoint/2010/main" val="3800501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A074B-51A6-4651-8455-3A9300B3B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BMW Motorrad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09BD27-66A0-416D-B832-48CE006AD6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40240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36529769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221588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94022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25883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34561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14898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39862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531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@BMWMotorrad - 2019-09-28 13:42:02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We celebrate our newly launched #Heritage Collection at the Pure&amp;amp;Crafted festival 2019! In this collection we want to find our own and reliable way to show our enthusiasm of riding motorcycles. 👍 #MakeLifeARide #Soulfuel #BMWMotorrad #newcollection #pureandcrafted https://t.co/w5TxDM4BAv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09/30/2019 06:10:17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032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@BMWMotorrad - 2019-09-27 08:16:29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In our latest series of #ABavarianSoulstory Fred shows Tommy and Edgar Heinrich the essence of the R 5. To get all information before everyone else, register here: https://t.co/cnHrulUkwf. #MakeLifeARide #Soulfuel #BMWMotorrad https://t.co/VHwxtXppKj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10/01/2019 06:09:39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711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@BMWMotorrad - 2019-09-25 17:18:03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Pure &amp;amp; Crafted 2019 is right around the corner - make sure to get yourself a ticket right now ▶️ https://t.co/I507o6orde 
#MakeLifeARide #Soulfuel #Amsterdam #festival #music #BMWMotorrad https://t.co/pWeFgszRUa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09/30/2019 06:10:17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6845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534778-51BE-4EBF-8C8F-36817C492F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06/16/2019 - 10/01/2019</a:t>
            </a:r>
          </a:p>
        </p:txBody>
      </p:sp>
    </p:spTree>
    <p:extLst>
      <p:ext uri="{BB962C8B-B14F-4D97-AF65-F5344CB8AC3E}">
        <p14:creationId xmlns:p14="http://schemas.microsoft.com/office/powerpoint/2010/main" val="3650052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EE5D9-0210-4EA1-AA29-5A57ECECD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BMW Motorrad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F18043-9858-443D-BCCA-CAE4AE7870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64702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33942828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15342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79526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32670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31450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64259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0611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188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@BMWMotorrad - 2019-09-25 14:35:48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Many of you wondered if the R 18 production bike will get an Open Shaft Drive. The answer is: YES! 💯 #MakeLifeARide #Soulfuel #ABavarianSoulstory #BMWMotorrad
Be the first to get all information about the new R 18 an register here: https://t.co/cnHrulCJEH https://t.co/FbKhqlhLge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09/26/2019 06:09:28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674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@BMWMotorrad - 2019-09-25 07:21:04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Enjoy today's ride at #ComicBookDay! 😉 #MakeLifeARide #Soulfuel #comics #art  #BMWMotorrad https://t.co/hu3Ge7hZ8J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10/01/2019 06:09:39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442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@BMWMotorrad - 2019-09-24 16:50:08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Ready for the second episode of our podcast #RideAndTalk? Check it out ▶ https://t.co/wFhaO4RYQa
This time, it's all about the #VisionDCRoadster, the upcoming Pure&amp;amp;Crafted Festival in #Amsterdam and the Int. #GSTrophy. 🎙 #MakeLifeARide #BMWMotorrad https://t.co/YiFmBXywrz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09/30/2019 06:10:17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6762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654066-CB77-4F8F-ABD2-55ED3C71DF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06/16/2019 - 10/01/2019</a:t>
            </a:r>
          </a:p>
        </p:txBody>
      </p:sp>
    </p:spTree>
    <p:extLst>
      <p:ext uri="{BB962C8B-B14F-4D97-AF65-F5344CB8AC3E}">
        <p14:creationId xmlns:p14="http://schemas.microsoft.com/office/powerpoint/2010/main" val="3382470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BEE16-948C-440E-9854-EA7ED56D1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BMW Motorrad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107399-0B33-454C-BFE0-434B470AC5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61588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10490338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445497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65701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76417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53632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01266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29476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9214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@BMWMotorrad - 2019-09-24 13:41:21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We can't wait to see Yeonsoo Yun, Hyukyong Kwon and Hyunwook Kim in #NewZealand, when they participate for #SouthKorea at the Int. #GSTrophy 2020! 💪 #MakeLifeARide #SpiritOfGS #BMWMotorrad https://t.co/10HoxpNk2U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09/30/2019 06:10:17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788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@BMWMotorrad - 2019-09-23 13:18:03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There will definitely be some links between the old R 5 and the new R 18. 🏍️ Stay tuned! #MakeLifeARide #ABavarianSoulstory #Soulfuel #BMWMotorrad https://t.co/YeRfvJkzDe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09/30/2019 06:10:17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023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@BMWMotorrad - 2019-09-19 17:25:39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Our brand-new podcast „RIDE AND TALK – THE BMW MOTORRAD PODCAST“is live: https://t.co/UQmLfGYHQm.
The topics of episode 1 include the unveiling of the Concept R18, the International GS Trophy 2020 &amp;amp; riding impressions from the Malle Rallye on the new R nineT /5. #MakeLifeARide https://t.co/ERNObfuLtL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09/30/2019 06:10:17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3622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65292A-D05A-4604-A886-6E2623C17C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06/16/2019 - 10/01/2019</a:t>
            </a:r>
          </a:p>
        </p:txBody>
      </p:sp>
    </p:spTree>
    <p:extLst>
      <p:ext uri="{BB962C8B-B14F-4D97-AF65-F5344CB8AC3E}">
        <p14:creationId xmlns:p14="http://schemas.microsoft.com/office/powerpoint/2010/main" val="1129378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DFAAA-9439-42BA-B570-890361842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BMW Motorrad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4909E4-C6EE-4490-9516-1923752C46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05590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10239970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043714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82490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63976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16241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36645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11306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9401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@BMWMotorrad - 2019-09-19 13:41:02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This weekend the 24h Bol d'Or race will again take place at the Paul Ricard racetrack in Le Castellet. Are you hyped too? 💯 #MakeLifeARide #NeverStopChallenging #S1000RR #BMWMotorrad https://t.co/2zFnpjE7Qo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09/30/2019 06:10:17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101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@BMWMotorrad - 2019-09-11 07:33:19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The first episode of our new series #ABavarianSoulstory is live on our YouTube Channel! Lets go for a ride! ✌️ #MakeLifeARide #Soulfuel #BMWMotorrad
Be the first to get all news ▶️ https://t.co/cnHrulCJEH https://t.co/5jNCJ8lXy1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09/30/2019 18:10:37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586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@BMWMotorrad - 2019-09-10 16:07:52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@BMW_Welt: From 1939 till 2010 - experience the impressive @BMWMotorrad Motorsport history at BMW Museum. #BMWMotorrad #everysecondjoy #…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09/30/2019 06:10:17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8815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48198F-CB2D-4671-AC89-EC464A5D4A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06/16/2019 - 10/01/2019</a:t>
            </a:r>
          </a:p>
        </p:txBody>
      </p:sp>
    </p:spTree>
    <p:extLst>
      <p:ext uri="{BB962C8B-B14F-4D97-AF65-F5344CB8AC3E}">
        <p14:creationId xmlns:p14="http://schemas.microsoft.com/office/powerpoint/2010/main" val="2314143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06182-C347-48EF-8F56-85B388FE6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BMW Motorrad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CE7B50-57EF-482B-A918-924F49A948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76411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28006589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653055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54643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74966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78072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42399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40390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3478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@BMWMotorrad - 2019-09-06 15:26:32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This is Tommy - he will go on places all over the world to show the BMW R18 coming to production. Stay tuned for more: https://t.co/cnHrulCJEH  
#MakeLifeARide #ABavarianSoulstory #Soulfuel #BMWMotorrad https://t.co/qEED72UGG4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09/30/2019 06:10:17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925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@BMWMotorrad - 2019-09-03 15:06:04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The BMW #R1250RS combines sportiness with touring ability! #MakeLifeARide #RideAndShare #BMWMotorrad https://t.co/lC8OmSydtI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09/30/2019 06:10:17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714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@BMWMotorrad - 2019-09-03 07:00:27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One thing is certain - no matter how much road you leave behind: with the #R1250RS, your riding pleasure grows with every metre. ⚡ #BikeOfTheMonth https://t.co/JrjVipWcz0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09/30/2019 06:10:17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8031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3D2927-ED56-4235-9A35-8D84CB30D4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06/16/2019 - 10/01/2019</a:t>
            </a:r>
          </a:p>
        </p:txBody>
      </p:sp>
    </p:spTree>
    <p:extLst>
      <p:ext uri="{BB962C8B-B14F-4D97-AF65-F5344CB8AC3E}">
        <p14:creationId xmlns:p14="http://schemas.microsoft.com/office/powerpoint/2010/main" val="21121067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D85E1-0322-4B20-9C09-CFE61352E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BMW Motorrad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4E0471-FB58-4E03-AE12-F5A7877391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45270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27278434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92777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34091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11779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33242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15412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4780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246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@BMWMotorrad - 2019-08-28 15:19:05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Proud to introduce Chris, Harrison and Kevin - the participant of @BMWMotorradUSA for the #GSTrophy2020. 🇺🇸 We can't wait to see them in New Zealand! 🙌 #MakeLifeARide #SpiritOfGS #BMWMotorrad
More information: https://t.co/uZtGyKBI6M https://t.co/gYdty5tov0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09/30/2019 06:10:17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407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@BMWMotorrad - 2019-08-20 15:00:16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 tribute to all the race bikes and their legendary drivers you followed and grew up with! Restore those memories with this bike! #MakeLifeARide #RNineTRacer #Soulfuel #BMWMotorrad https://t.co/jqdXqs6YiV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09/30/2019 06:10:17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802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@BMWMotorrad - 2019-08-15 11:00:25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Retro design doesn’t mean less power - on the contrary! Our #Wunderbike guarantees even more fun than ever before! #MakeLifeARide #Soulfuel #BMWMotorrad https://t.co/gUBfwPbNlM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09/30/2019 06:10:17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0532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BE96D2-0569-4932-9242-036D23416C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06/16/2019 - 10/01/2019</a:t>
            </a:r>
          </a:p>
        </p:txBody>
      </p:sp>
    </p:spTree>
    <p:extLst>
      <p:ext uri="{BB962C8B-B14F-4D97-AF65-F5344CB8AC3E}">
        <p14:creationId xmlns:p14="http://schemas.microsoft.com/office/powerpoint/2010/main" val="39866624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2E738-643E-4736-BDF8-97C0C0417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BMW Motorrad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A8A37C-F4D8-4B32-BE29-225DEB2E20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08714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36691938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047385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61141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5002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81406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03745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8624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3169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@BMWMotorrad - 2019-08-14 09:10:05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Always worth a visit! #MakeLifeARide #history #BMWMuseum #BMWMotorrad https://t.co/qXYe5Fpjgy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09/14/2019 06:09:04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5194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@BMWMotorrad - 2019-08-02 15:00:06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With the R 1250 R you will feel the superior qualities of the new Boxer engine from the very first meters. 👌 #MakeLifeARide #BMWMotorrad #R1250R https://t.co/rTFyVLIIBV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09/18/2019 18:09:30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29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@BMWMotorrad - 2019-08-02 10:00:20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The pure thrill of riding and the typical punch of the Boxer perfectly united. 💯
Spot on for our Bike of the Month - the R 1250 R! #MakeLifeARide #NeverStopChallenging #R1250R https://t.co/0SfUKZntgr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09/18/2019 18:09:30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5255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9AF1A3-5FBD-4F81-ADCA-AC175BC2A1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06/16/2019 - 10/01/2019</a:t>
            </a:r>
          </a:p>
        </p:txBody>
      </p:sp>
    </p:spTree>
    <p:extLst>
      <p:ext uri="{BB962C8B-B14F-4D97-AF65-F5344CB8AC3E}">
        <p14:creationId xmlns:p14="http://schemas.microsoft.com/office/powerpoint/2010/main" val="41964314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CCD66-7FD7-4A59-A776-EF2CF0674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BMW Motorrad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B66A72-D59E-4CBA-AE31-34D2EBB9DD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12239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3320">
                  <a:extLst>
                    <a:ext uri="{9D8B030D-6E8A-4147-A177-3AD203B41FA5}">
                      <a16:colId xmlns:a16="http://schemas.microsoft.com/office/drawing/2014/main" val="21536798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398549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34175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65023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15844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76127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35028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4437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@BMWMotorrad - 2019-08-01 17:20:44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Amazing impressions from Wheels and Waves 2019 in Biarritz (France). Lean back and enjoy the pure feeling of passion and joy! 💯 #MakeLifeARide #Soulfuel #BMWMotorrad https://t.co/0b2S2mLtRx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08/24/2019 18:10:55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2534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3365AE-9AD2-43E8-8217-7088F72962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06/16/2019 - 10/01/2019</a:t>
            </a:r>
          </a:p>
        </p:txBody>
      </p:sp>
    </p:spTree>
    <p:extLst>
      <p:ext uri="{BB962C8B-B14F-4D97-AF65-F5344CB8AC3E}">
        <p14:creationId xmlns:p14="http://schemas.microsoft.com/office/powerpoint/2010/main" val="37714051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560</Words>
  <Application>Microsoft Office PowerPoint</Application>
  <PresentationFormat>On-screen Show (4:3)</PresentationFormat>
  <Paragraphs>256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quintly_template</vt:lpstr>
      <vt:lpstr>Twitter Own and Retweeted Tweets Table | BMW Motorrad - 1 of 9</vt:lpstr>
      <vt:lpstr>Twitter Own and Retweeted Tweets Table | BMW Motorrad - 2 of 9</vt:lpstr>
      <vt:lpstr>Twitter Own and Retweeted Tweets Table | BMW Motorrad - 3 of 9</vt:lpstr>
      <vt:lpstr>Twitter Own and Retweeted Tweets Table | BMW Motorrad - 4 of 9</vt:lpstr>
      <vt:lpstr>Twitter Own and Retweeted Tweets Table | BMW Motorrad - 5 of 9</vt:lpstr>
      <vt:lpstr>Twitter Own and Retweeted Tweets Table | BMW Motorrad - 6 of 9</vt:lpstr>
      <vt:lpstr>Twitter Own and Retweeted Tweets Table | BMW Motorrad - 7 of 9</vt:lpstr>
      <vt:lpstr>Twitter Own and Retweeted Tweets Table | BMW Motorrad - 8 of 9</vt:lpstr>
      <vt:lpstr>Twitter Own and Retweeted Tweets Table | BMW Motorrad - 9 of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| BMW Motorrad - 1 of 9</dc:title>
  <dc:creator>Frederik Peiniger</dc:creator>
  <cp:lastModifiedBy>Frederik Peiniger</cp:lastModifiedBy>
  <cp:revision>1</cp:revision>
  <dcterms:created xsi:type="dcterms:W3CDTF">2019-10-01T14:12:56Z</dcterms:created>
  <dcterms:modified xsi:type="dcterms:W3CDTF">2019-10-01T14:14:51Z</dcterms:modified>
</cp:coreProperties>
</file>