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EEA14-F0BE-4B8D-B0E2-9FB2B3B08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5EAF6F-A60A-4839-B0E5-291CA7BFDB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362459"/>
              </p:ext>
            </p:extLst>
          </p:nvPr>
        </p:nvGraphicFramePr>
        <p:xfrm>
          <a:off x="457200" y="1731963"/>
          <a:ext cx="82213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516569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8726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5852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00543144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04779048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2395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708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739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97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292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9738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920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548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372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2475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163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400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997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2811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549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082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307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647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497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507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272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87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4CE4E9-9109-4811-83D2-40A701CA3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634369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68A3F-B6ED-4631-B7D8-2E4B62077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B844E-410D-45A5-869B-1DF3A6646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235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213446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11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43501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9864093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09403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40952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250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621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9168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42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215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12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596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785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91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867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137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464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577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9264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050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924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697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91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2032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91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15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- 2019-09-16 08:06:50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weekend! 😃 Unsere Biathleten sind definitiv bereit für den Winter! 😎 #Winterfans
🎥: Thomas Griesbeck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https://scontent.xx.fbcdn.net/v/t15.5256-10/s720x720/68981822_414020999251841_2163336685822148608_n.jpg?_nc_cat=106&amp;_nc_oc=AQlj-REatMmy6miMp3VlUm17ipuBswy3eu-mj-0FIX_w8DI6wXW1NhVVhHnMeSH03sU&amp;_nc_ht=scontent.xx&amp;oh=46cfad249029d929c6cd4ba76d4eac31&amp;oe=5DEF33D1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39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30AF3-BF15-4854-AA9E-0A5FF1749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477320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66D7F-5C2A-469D-A5D0-C288F3F65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56DF1-C04C-44FC-A604-2965BE5AED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749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78769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2986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07919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94221245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688350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67598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922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4399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204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24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3975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564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311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5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133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103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501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36995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668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779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934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67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004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708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773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531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1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- 2019-09-15 13:25:24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Deutsche Meisterschaft 2019 ✔️ Das Team Bayern I (A. Weidel, V. Hinz, M. Deigentesch) läuft vor dem Team Bayern II (J. Lange, S. Scherer, E. Schmidt) und Thüringen I (V. Voigt, Juliane Frühwirt, Marie Heinrich) auf den ersten Platz. 🎉 #Winterfans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1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A2AA2-428F-4E49-9A80-E6D13A468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3992497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BA25A-0EA4-4BBB-9D74-C4A8CD828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F06782-D4A0-44F9-B36D-4CDF4178E4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6970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90451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740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6022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856624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9033029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52145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6883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65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49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418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87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524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93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549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125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8578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335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073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77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688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046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6560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8308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9636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86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455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06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- 2019-09-15 11:17:53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Herzlichen Glückwunsch zum Sieg an die Staffel aus Thüringen (E. Lesser, L. Fratzscher, Philipp Horn)! 💪 Zweiter wird die Staffel aus Bayern I (Philipp Nawrath, Johannes Kühn, M. Dorfer) gefolgt vom Team aus Bayern II (M. Groß, D. Schmuck, J. Donhauser). 😃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https://scontent.xx.fbcdn.net/v/t1.0-0/p480x480/71180297_2612000652197928_6637549489823416320_n.jpg?_nc_cat=104&amp;_nc_oc=AQmar8r3Ypbmrrur78h6cdsCGwafLcDbsfo7-xt2gop5m-r0xrxDTB-DcKQpjgpIeuE&amp;_nc_ht=scontent.xx&amp;oh=5c7c051e603c7e2640b638c50e0844d6&amp;oe=5DF9C362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34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544B8-CDF6-4B60-B017-A6E9F4EF8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22433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80E4D-71B8-48EA-9BD6-50B6B4B8A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77BDAF-ABBE-4186-8925-8B7E9A2DA9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025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79335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9346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6622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4779033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77688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24694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019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943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45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675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221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8019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827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365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3103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2571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459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323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02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199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4841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5350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386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2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861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0197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52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16:00:31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Jetzt habt ihr die Chance, euren Biathlon-Stars auch im Sommer Fragen zu stellen! 🎥😎 #Winterfans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https://scontent.xx.fbcdn.net/v/t15.5256-10/70069370_752821635174274_7153727451254751232_n.jpg?_nc_cat=106&amp;_nc_oc=AQl3ddkH22satHdU5U090G349p0JK0xDw2bVLd7iFFhgNC-pkxHb7CVOqOwGkcTeA9U&amp;_nc_ht=scontent.xx&amp;oh=895b22860e136a205c6593a6ce9754b9&amp;oe=5DFB39B2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459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0772C-9012-4535-95FE-2D67A29D4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79829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257B2-0089-49A5-B6BA-EB35E21DD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8B80C-532C-4F51-8D06-806E54E68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645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46597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9719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33671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80729586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33521355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886284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615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6872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08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020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9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98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2263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85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224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822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55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344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256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9528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291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67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996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725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936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370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80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13:09:10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ihrer Verletzung ist Franziska Hildebrand wieder zurück. Hört rein, was sie zum heutigen Rennen sagt. 🎥👌 #Winterfans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https://scontent.xx.fbcdn.net/v/t15.5256-10/s720x720/67912375_2658562074464924_5483855951960211456_n.jpg?_nc_cat=109&amp;_nc_oc=AQn5eXPUxcPFNURHWKydit9MqdjwjsGs3BSwqUsV4MBOO8CR2OxFUShF8XxpC2oRGTo&amp;_nc_ht=scontent.xx&amp;oh=b9b14f12f32263187ccb087bd443c8be&amp;oe=5E019151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201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7B1D1-C76F-425F-BA6F-65A9A2373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765810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30783-FF8F-4A92-A409-B4823A1F2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6957F-25FF-4307-9EDD-FA66EB4795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838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085207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313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2292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416817991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8386477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16232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609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10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4923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232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559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914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735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195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909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9899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019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0611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627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259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5029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9251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664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8071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701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869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77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12:34:37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Karolin Horchler läuft hinter Denise Herrmann auf einen super 2. Platz! 🙂 Franziska Hildebrand, Anna Weidel und Janina Hettich folgen auf den Plätzen 3 bis 6. 🔝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https://scontent.xx.fbcdn.net/v/t15.5256-10/s720x720/69324399_435269314000404_1276035161598722048_n.jpg?_nc_cat=111&amp;_nc_oc=AQmgLhkwTJyt-rzEigtJALLIJD4EcqN68_Fnr0b6uEA9naOw1WM6CV1iiCeTrdA3t3k&amp;_nc_ht=scontent.xx&amp;oh=613cfd4457f9124dcc8da9e7d8714da2&amp;oe=5E2B0DD4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239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17D57-C806-47CB-8211-78960AB48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62183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AB759-9465-48A9-ADC9-0111E16FD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4BBD82-8CF5-408A-BE18-B1246DE665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0476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4098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099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9295256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88296059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58550671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546652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4990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21239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587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877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8511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09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912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549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830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977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048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757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55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517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4561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374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6325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501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169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5915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013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11:24:41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Natürlich ist auch der Nachwuchs bei der Deutschen Meisterschaft dabei! 💯 Tim Grotian gibt ein kurzes Fazit zum Rennen. 😃 #Winterfans #NextGeneration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https://scontent.xx.fbcdn.net/v/t15.5256-10/s720x720/70328531_3603264766353986_6578462220278038528_n.jpg?_nc_cat=105&amp;_nc_oc=AQlJWuwG0CohDj_3VyZix2kd8CTV8oULvoPQojcyF4Vb-LYbHNwj61-FUwXunjv1p-U&amp;_nc_ht=scontent.xx&amp;oh=048d37689ce699ed6202e1eb17073d91&amp;oe=5E30A4BB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57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89966-ECE0-4981-B6EF-F1848BF1E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2319734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791B4-93B5-4AA5-B8CD-CF8C64D6F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165AD-28A5-410D-AA75-D5B3753029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572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014612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778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2998558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954610184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88829298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20182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8521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342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009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691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176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614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5008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959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008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713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32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507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324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311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4783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944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103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335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263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16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8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- 2019-09-14 10:04:01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Johannes Kühn - Biathlon (3.) und Philipp Nawrath (6.) geben ihr Fazit zum heutigen Rennen. 😊 Philipp Horn und Arnd Peiffer laufen auf die Plätze 4 und 5. Benedikt Doll wird 8. ⛰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https://scontent.xx.fbcdn.net/v/t15.5256-10/s720x720/70676757_2672593612967591_4480191926758277120_n.jpg?_nc_cat=110&amp;_nc_oc=AQnohfkRf5h6ncTB9ucjH5x_iTT8mWk7A6LWuC3FFndEPja3REMIeLsuQwSimGKxyxc&amp;_nc_ht=scontent.xx&amp;oh=03ccb6c23129401feb940f24c6f5c72b&amp;oe=5E3469FE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27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37915-D174-4653-9465-9C18EFB9E6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717620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DBB8D-4BEA-45FF-9968-041E3E229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8F921-ACD6-48E0-9940-F577EA5DA7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9758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74250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47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560437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783229641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42860602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695439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2635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1159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94735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469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847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32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250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7874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290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363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32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8326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4955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592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1856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428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7983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100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175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129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34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- 2019-09-13 13:25:50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Speedy Gonzales! 🐁 Denise Herrmann zündet den Turbo und siegt vor Vanessa Hinz und Franziska Hildebrand. 🔝 Maren Hammerschmidt und Karolin Horchler belegen die Plätze 4 und 6. 💪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860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86B78-C4CC-4D42-8406-6D468798F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830388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11C11-8AF5-45C0-82D9-4C8470E50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B7644B-B872-4A13-AE2F-394BD9757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0272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787683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566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397712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098962453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321874868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78032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207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523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209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92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869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3505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369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770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22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634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651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972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5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925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5689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0225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949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10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005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1867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79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- 2019-09-13 11:50:42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Starkes Rennen! 💪 Philipp Nawrath läuft beim heutigen Speziallanglauf im Rahmen der Deutschen Meisterschaft auf den 1. Platz vor Philipp Horn und Florian Hollandt. 👍 Johannes Kühn - Biathlon und Danilo Riethmüller belegen die Plätze 4 und 6. Benedikt Doll und Roman Rees kommen auf die Plätze 13 und 19.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080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8A27C-1AC0-4CD9-9398-3C02A38BE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20144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97A10-0FC8-429D-883F-3AA4F819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Published Posts Table | Viessmann Sport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EE46C-40F3-4EF9-BCF9-326E00C38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546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07315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811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039320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63463195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1210177850"/>
                    </a:ext>
                  </a:extLst>
                </a:gridCol>
                <a:gridCol w="271577">
                  <a:extLst>
                    <a:ext uri="{9D8B030D-6E8A-4147-A177-3AD203B41FA5}">
                      <a16:colId xmlns:a16="http://schemas.microsoft.com/office/drawing/2014/main" val="251022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229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1405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613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496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6078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616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043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396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26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625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929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745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042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472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0842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9299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5098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71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270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6502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221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Viessmann Sport - 2019-09-13 07:43:16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dürft ihr nicht verpassen! 😉 Maren Hammerschmidt, Janina Hettich und Philipp Nawrath beantworten euch morgen Abend all eure Fragen. ❓👍 #Winterfans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https://scontent.xx.fbcdn.net/v/t1.0-9/p720x720/70651202_2607914849273175_3960854226606751744_o.png?_nc_cat=104&amp;_nc_oc=AQnsvvyb-UeCllSR4Vv-RAb2yuevG7qZkNoq3kQ5mlI4uidwAnEcqdfUPGYRziDM1LQ&amp;_nc_ht=scontent.xx&amp;oh=bf7979fe519daf656933064285c61be4&amp;oe=5E318E1D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12:15:11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024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29F4F-2642-4A6F-943A-E67F25ED4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09/13/2019 - 09/16/2019</a:t>
            </a:r>
          </a:p>
        </p:txBody>
      </p:sp>
    </p:spTree>
    <p:extLst>
      <p:ext uri="{BB962C8B-B14F-4D97-AF65-F5344CB8AC3E}">
        <p14:creationId xmlns:p14="http://schemas.microsoft.com/office/powerpoint/2010/main" val="1539258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1440</Words>
  <Application>Microsoft Office PowerPoint</Application>
  <PresentationFormat>On-screen Show (4:3)</PresentationFormat>
  <Paragraphs>622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Facebook Published Posts Table | Viessmann Sport - 1 of 12</vt:lpstr>
      <vt:lpstr>Facebook Published Posts Table | Viessmann Sport - 2 of 12</vt:lpstr>
      <vt:lpstr>Facebook Published Posts Table | Viessmann Sport - 3 of 12</vt:lpstr>
      <vt:lpstr>Facebook Published Posts Table | Viessmann Sport - 4 of 12</vt:lpstr>
      <vt:lpstr>Facebook Published Posts Table | Viessmann Sport - 5 of 12</vt:lpstr>
      <vt:lpstr>Facebook Published Posts Table | Viessmann Sport - 6 of 12</vt:lpstr>
      <vt:lpstr>Facebook Published Posts Table | Viessmann Sport - 7 of 12</vt:lpstr>
      <vt:lpstr>Facebook Published Posts Table | Viessmann Sport - 8 of 12</vt:lpstr>
      <vt:lpstr>Facebook Published Posts Table | Viessmann Sport - 9 of 12</vt:lpstr>
      <vt:lpstr>Facebook Published Posts Table | Viessmann Sport - 10 of 12</vt:lpstr>
      <vt:lpstr>Facebook Published Posts Table | Viessmann Sport - 11 of 12</vt:lpstr>
      <vt:lpstr>Facebook Published Posts Table | Viessmann Sport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Published Posts Table | Viessmann Sport - 1 of 12</dc:title>
  <dc:creator>Frederik Peiniger</dc:creator>
  <cp:lastModifiedBy>Frederik Peiniger</cp:lastModifiedBy>
  <cp:revision>1</cp:revision>
  <dcterms:created xsi:type="dcterms:W3CDTF">2019-09-26T13:00:34Z</dcterms:created>
  <dcterms:modified xsi:type="dcterms:W3CDTF">2019-09-26T13:05:34Z</dcterms:modified>
</cp:coreProperties>
</file>