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8AD1A-5578-488F-B152-52D08D0D2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8496A0-C88A-4799-8B5C-1BF47FF69E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0451374"/>
              </p:ext>
            </p:extLst>
          </p:nvPr>
        </p:nvGraphicFramePr>
        <p:xfrm>
          <a:off x="457200" y="1731963"/>
          <a:ext cx="8221371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340027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476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7322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412389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026780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13496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4112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384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8413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279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4618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0187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3636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0469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8630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1090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7238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78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73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7630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0425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2975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6564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8578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9717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2935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558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B3C37-9A12-45D0-9972-64B203818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3419011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5C8CF-5CBF-41B4-BA21-CCCCA9EBF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560065-0BD0-4F19-A582-9142084573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3820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608196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1729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14611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021779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3473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49627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9668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7282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5454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3625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4073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1125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6352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586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4118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0192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1216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96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967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9334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2857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8455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2619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7842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0700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5887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298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- 2019-09-16 08:06:50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weekend! 😃 Unsere Biathleten sind definitiv bereit für den Winter! 😎 #Winterfans
🎥: Thomas Griesbeck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https://scontent.xx.fbcdn.net/v/t15.5256-10/s720x720/68981822_414020999251841_2163336685822148608_n.jpg?_nc_cat=106&amp;_nc_oc=AQlj-REatMmy6miMp3VlUm17ipuBswy3eu-mj-0FIX_w8DI6wXW1NhVVhHnMeSH03sU&amp;_nc_ht=scontent.xx&amp;oh=46cfad249029d929c6cd4ba76d4eac31&amp;oe=5DEF33D1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374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60AD51-9192-450E-B245-461BA6DE00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68964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AB70-C9C0-428F-9ECD-4B33734C5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B4EB61-51B0-4F97-A1EB-F9C135CA7C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0651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692662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1580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40676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87882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61407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2685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682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472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0689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0104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9176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2534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3525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152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4990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2830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4810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7316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4871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2463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4091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5286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0570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9703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4655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0701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029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- 2019-09-15 13:25:24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Deutsche Meisterschaft 2019 ✔️ Das Team Bayern I (A. Weidel, V. Hinz, M. Deigentesch) läuft vor dem Team Bayern II (J. Lange, S. Scherer, E. Schmidt) und Thüringen I (V. Voigt, Juliane Frühwirt, Marie Heinrich) auf den ersten Platz. 🎉 #Winterfans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5.7194 %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699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BD822-BD02-4FD2-AE63-B8C48F0AF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2886999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2C882-2854-4FAD-B449-F76A7D40B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761057-394E-45D5-B634-1CF1A653E4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418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37948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1887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67126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053879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182560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62413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5096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2841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772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0102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4774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5742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617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3496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887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9025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1903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5478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5665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1950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2894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6908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6554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6589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643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2263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18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- 2019-09-15 11:17:53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Herzlichen Glückwunsch zum Sieg an die Staffel aus Thüringen (E. Lesser, L. Fratzscher, Philipp Horn)! 💪 Zweiter wird die Staffel aus Bayern I (Philipp Nawrath, Johannes Kühn, M. Dorfer) gefolgt vom Team aus Bayern II (M. Groß, D. Schmuck, J. Donhauser). 😃 #Winterfans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https://scontent.xx.fbcdn.net/v/t1.0-0/p480x480/71180297_2612000652197928_6637549489823416320_n.jpg?_nc_cat=104&amp;_nc_oc=AQmar8r3Ypbmrrur78h6cdsCGwafLcDbsfo7-xt2gop5m-r0xrxDTB-DcKQpjgpIeuE&amp;_nc_ht=scontent.xx&amp;oh=5c7c051e603c7e2640b638c50e0844d6&amp;oe=5DF9C362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055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26977-8478-4B17-8B92-F7EE06107E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2687426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DD488-61DC-465F-84D3-A6F90EFDE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B4FA24-62F5-4EFB-A73D-3D34648CB4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0749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28677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349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78114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993274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73502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4316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498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4899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8938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6313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5086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249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5284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7772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4949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7995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9407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7785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5588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5475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7836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1627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632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6694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9806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8043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26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- 2019-09-14 16:00:31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habt ihr die Chance, euren Biathlon-Stars auch im Sommer Fragen zu stellen! 🎥😎 #Winterfans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https://scontent.xx.fbcdn.net/v/t15.5256-10/70069370_752821635174274_7153727451254751232_n.jpg?_nc_cat=106&amp;_nc_oc=AQl3ddkH22satHdU5U090G349p0JK0xDw2bVLd7iFFhgNC-pkxHb7CVOqOwGkcTeA9U&amp;_nc_ht=scontent.xx&amp;oh=895b22860e136a205c6593a6ce9754b9&amp;oe=5DFB39B2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429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14F24-DF32-41D7-B349-3DC4A30410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2334513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33DCC-FAF7-456B-A759-4EA7F7044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5D674F-5754-44B8-A138-86D69304CF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1192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51165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144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88770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75895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766463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23419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0878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1301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6862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7402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094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6365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7915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7753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5077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517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1690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4074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0134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427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4663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9943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8611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8413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2523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8645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187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- 2019-09-14 13:09:10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Nach ihrer Verletzung ist Franziska Hildebrand wieder zurück. Hört rein, was sie zum heutigen Rennen sagt. 🎥👌 #Winterfans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https://scontent.xx.fbcdn.net/v/t15.5256-10/s720x720/67912375_2658562074464924_5483855951960211456_n.jpg?_nc_cat=109&amp;_nc_oc=AQn5eXPUxcPFNURHWKydit9MqdjwjsGs3BSwqUsV4MBOO8CR2OxFUShF8XxpC2oRGTo&amp;_nc_ht=scontent.xx&amp;oh=b9b14f12f32263187ccb087bd443c8be&amp;oe=5E019151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795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599A3-7CEA-4650-B0AE-78181F37E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638312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3BA0F-7E08-4398-B1D1-D939688CA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FF679-3F2D-49DB-AF8B-D2D75FCDF1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1696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318465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5138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92389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881481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466622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99152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0224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5610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6907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7365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4701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2725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3252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2706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842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3594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241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1998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6600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7508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6483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845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501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6607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1144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453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53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- 2019-09-14 12:34:37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Karolin Horchler läuft hinter Denise Herrmann auf einen super 2. Platz! 🙂 Franziska Hildebrand, Anna Weidel und Janina Hettich folgen auf den Plätzen 3 bis 6. 🔝 #Winterfans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https://scontent.xx.fbcdn.net/v/t15.5256-10/s720x720/69324399_435269314000404_1276035161598722048_n.jpg?_nc_cat=111&amp;_nc_oc=AQmgLhkwTJyt-rzEigtJALLIJD4EcqN68_Fnr0b6uEA9naOw1WM6CV1iiCeTrdA3t3k&amp;_nc_ht=scontent.xx&amp;oh=613cfd4457f9124dcc8da9e7d8714da2&amp;oe=5E2B0DD4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378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A80B1-E73A-41B0-A64B-8646729FE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3959344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F01E4-C724-4431-B1DC-6CE6C2A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40ECEE-6123-4CA8-8B8B-6CCBB888E8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440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045238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77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58133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330961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439246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07858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7473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1195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6533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6712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8639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235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895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8855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878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2720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3126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8087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7297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9998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8685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7243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6807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6586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9577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0921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081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- 2019-09-14 11:24:41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Natürlich ist auch der Nachwuchs bei der Deutschen Meisterschaft dabei! 💯 Tim Grotian gibt ein kurzes Fazit zum Rennen. 😃 #Winterfans #NextGeneration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https://scontent.xx.fbcdn.net/v/t15.5256-10/s720x720/70328531_3603264766353986_6578462220278038528_n.jpg?_nc_cat=105&amp;_nc_oc=AQlJWuwG0CohDj_3VyZix2kd8CTV8oULvoPQojcyF4Vb-LYbHNwj61-FUwXunjv1p-U&amp;_nc_ht=scontent.xx&amp;oh=048d37689ce699ed6202e1eb17073d91&amp;oe=5E30A4BB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209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DD983-C4B2-443C-801A-2A01B2CA12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2550858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A961-BF8A-4795-B33C-6A725BA06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548BDA-A206-4593-9803-B622F4AFA2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3190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491689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5862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01179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915603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38437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91327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2034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4240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7758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9417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9146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6484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6431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9282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613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8348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663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416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4926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6746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1230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8494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9092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466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4468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0353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077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- 2019-09-14 10:04:01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Johannes Kühn - Biathlon (3.) und Philipp Nawrath (6.) geben ihr Fazit zum heutigen Rennen. 😊 Philipp Horn und Arnd Peiffer laufen auf die Plätze 4 und 5. Benedikt Doll wird 8. ⛰ #Winterfans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https://scontent.xx.fbcdn.net/v/t15.5256-10/s720x720/70676757_2672593612967591_4480191926758277120_n.jpg?_nc_cat=110&amp;_nc_oc=AQnohfkRf5h6ncTB9ucjH5x_iTT8mWk7A6LWuC3FFndEPja3REMIeLsuQwSimGKxyxc&amp;_nc_ht=scontent.xx&amp;oh=03ccb6c23129401feb940f24c6f5c72b&amp;oe=5E3469FE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738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F0464-0035-4EA9-B8B6-5593D393F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1737224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74760-BE18-4F17-8676-CEF58F35E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69FC51-6C0D-4BED-A46B-4D2979F9A8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658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767149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3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16497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30159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96843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63475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3207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0833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0862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1910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9594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2068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9061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803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0792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7530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4522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7711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5989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1645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955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3330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7382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9577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0984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2177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53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- 2019-09-13 13:25:50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Speedy Gonzales! 🐁 Denise Herrmann zündet den Turbo und siegt vor Vanessa Hinz und Franziska Hildebrand. 🔝 Maren Hammerschmidt und Karolin Horchler belegen die Plätze 4 und 6. 💪 #Winterfans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647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5F8DE-FD1A-4AE4-B248-5CB441CD2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1807740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6DFF0-7A98-48F2-B3B3-944BAFB54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5FA79A-A74B-416D-A82A-5530409A41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4603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90163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2320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7776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775889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95545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47207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983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8471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3618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2229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1313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915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7495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8209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5354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2043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3949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2868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7171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3818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346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4798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9054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140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8300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4879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929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- 2019-09-13 11:50:42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Starkes Rennen! 💪 Philipp Nawrath läuft beim heutigen Speziallanglauf im Rahmen der Deutschen Meisterschaft auf den 1. Platz vor Philipp Horn und Florian Hollandt. 👍 Johannes Kühn - Biathlon und Danilo Riethmüller belegen die Plätze 4 und 6. Benedikt Doll und Roman Rees kommen auf die Plätze 13 und 19. #Winterfans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604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1B6D6-56DB-4AC5-B71D-0ECD4A95CC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3232231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A06D-AA36-439D-A78B-D307F778A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6837C5-C76E-4829-B723-EDE431EA39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9353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379479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4913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15937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92222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913879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83372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058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5832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1594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2360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2714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4253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9797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3369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7571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8278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8066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622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0056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6117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9798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0438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2774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978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0775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3809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405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- 2019-09-13 07:43:16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dürft ihr nicht verpassen! 😉 Maren Hammerschmidt, Janina Hettich und Philipp Nawrath beantworten euch morgen Abend all eure Fragen. ❓👍 #Winterfans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https://scontent.xx.fbcdn.net/v/t1.0-9/p720x720/70651202_2607914849273175_3960854226606751744_o.png?_nc_cat=104&amp;_nc_oc=AQnsvvyb-UeCllSR4Vv-RAb2yuevG7qZkNoq3kQ5mlI4uidwAnEcqdfUPGYRziDM1LQ&amp;_nc_ht=scontent.xx&amp;oh=bf7979fe519daf656933064285c61be4&amp;oe=5E318E1D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912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12809-B43F-44AE-BBBD-BEC81D23D3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6067845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1440</Words>
  <Application>Microsoft Office PowerPoint</Application>
  <PresentationFormat>On-screen Show (4:3)</PresentationFormat>
  <Paragraphs>622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Facebook Published Posts Table | Viessmann Sport - 1 of 12</vt:lpstr>
      <vt:lpstr>Facebook Published Posts Table | Viessmann Sport - 2 of 12</vt:lpstr>
      <vt:lpstr>Facebook Published Posts Table | Viessmann Sport - 3 of 12</vt:lpstr>
      <vt:lpstr>Facebook Published Posts Table | Viessmann Sport - 4 of 12</vt:lpstr>
      <vt:lpstr>Facebook Published Posts Table | Viessmann Sport - 5 of 12</vt:lpstr>
      <vt:lpstr>Facebook Published Posts Table | Viessmann Sport - 6 of 12</vt:lpstr>
      <vt:lpstr>Facebook Published Posts Table | Viessmann Sport - 7 of 12</vt:lpstr>
      <vt:lpstr>Facebook Published Posts Table | Viessmann Sport - 8 of 12</vt:lpstr>
      <vt:lpstr>Facebook Published Posts Table | Viessmann Sport - 9 of 12</vt:lpstr>
      <vt:lpstr>Facebook Published Posts Table | Viessmann Sport - 10 of 12</vt:lpstr>
      <vt:lpstr>Facebook Published Posts Table | Viessmann Sport - 11 of 12</vt:lpstr>
      <vt:lpstr>Facebook Published Posts Table | Viessmann Sport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Published Posts Table | Viessmann Sport - 1 of 12</dc:title>
  <dc:creator>Frederik Peiniger</dc:creator>
  <cp:lastModifiedBy>Frederik Peiniger</cp:lastModifiedBy>
  <cp:revision>1</cp:revision>
  <dcterms:created xsi:type="dcterms:W3CDTF">2019-09-26T12:53:15Z</dcterms:created>
  <dcterms:modified xsi:type="dcterms:W3CDTF">2019-09-26T12:58:14Z</dcterms:modified>
</cp:coreProperties>
</file>