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Viessmann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43721</c:v>
                </c:pt>
                <c:pt idx="1">
                  <c:v>43722</c:v>
                </c:pt>
                <c:pt idx="2">
                  <c:v>43723</c:v>
                </c:pt>
                <c:pt idx="3">
                  <c:v>43724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120665</c:v>
                </c:pt>
                <c:pt idx="1">
                  <c:v>201695</c:v>
                </c:pt>
                <c:pt idx="2">
                  <c:v>172294</c:v>
                </c:pt>
                <c:pt idx="3">
                  <c:v>179789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61-4CAE-96F1-52F0B457C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121232"/>
        <c:axId val="258737760"/>
      </c:lineChart>
      <c:dateAx>
        <c:axId val="25612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37760"/>
        <c:crosses val="autoZero"/>
        <c:auto val="1"/>
        <c:lblOffset val="100"/>
        <c:baseTimeUnit val="days"/>
      </c:dateAx>
      <c:valAx>
        <c:axId val="25873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2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A539C-0C48-4A4B-B9A7-6CFEBBE40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Viessmann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A61002-661A-4BC7-8A26-8BA1D4738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458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CC071-F931-4B6D-B32B-8EE81979B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A88BE-7BB4-4A65-99BE-B696DEF61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2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Viessmann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Viessmann Sport</dc:title>
  <dc:creator>Frederik Peiniger</dc:creator>
  <cp:lastModifiedBy>Frederik Peiniger</cp:lastModifiedBy>
  <cp:revision>1</cp:revision>
  <dcterms:created xsi:type="dcterms:W3CDTF">2019-09-18T11:20:24Z</dcterms:created>
  <dcterms:modified xsi:type="dcterms:W3CDTF">2019-09-18T11:20:30Z</dcterms:modified>
</cp:coreProperties>
</file>