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Sheet1!$A$2:$A$244</c:f>
            </c:multiLvlStrRef>
          </c:cat>
          <c:val>
            <c:numRef>
              <c:f>Sheet1!$B$2:$B$244</c:f>
            </c:numRef>
          </c:val>
          <c:smooth val="0"/>
          <c:extLst>
            <c:ext xmlns:c16="http://schemas.microsoft.com/office/drawing/2014/chart" uri="{C3380CC4-5D6E-409C-BE32-E72D297353CC}">
              <c16:uniqueId val="{00000000-00F3-4ADB-8C47-AF0888924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745456"/>
        <c:axId val="247696128"/>
      </c:lineChart>
      <c:catAx>
        <c:axId val="17574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96128"/>
        <c:crosses val="autoZero"/>
        <c:auto val="1"/>
        <c:lblAlgn val="ctr"/>
        <c:lblOffset val="100"/>
        <c:noMultiLvlLbl val="0"/>
      </c:catAx>
      <c:valAx>
        <c:axId val="24769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74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6851A-ECD1-4307-A68F-3A8D30BDE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Deutsche Sporthilfe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FC8AFC-7798-4390-AF3A-A94792F881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8795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FC699-2A8A-43D1-8DF4-4BB06DB11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D5CD8-8A3C-4CEC-9A8E-B55868109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4723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Deutsche Sporthilfe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Deutsche Sporthilfe</dc:title>
  <dc:creator>Frederik Peiniger</dc:creator>
  <cp:lastModifiedBy>Frederik Peiniger</cp:lastModifiedBy>
  <cp:revision>1</cp:revision>
  <dcterms:created xsi:type="dcterms:W3CDTF">2019-09-09T09:00:07Z</dcterms:created>
  <dcterms:modified xsi:type="dcterms:W3CDTF">2019-09-09T09:00:13Z</dcterms:modified>
</cp:coreProperties>
</file>