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Sheet1!$A$2:$A$44</c:f>
              <c:numCache>
                <c:formatCode>m/d/yyyy</c:formatCode>
                <c:ptCount val="43"/>
                <c:pt idx="0">
                  <c:v>43402</c:v>
                </c:pt>
                <c:pt idx="1">
                  <c:v>43409</c:v>
                </c:pt>
                <c:pt idx="2">
                  <c:v>43416</c:v>
                </c:pt>
                <c:pt idx="3">
                  <c:v>43423</c:v>
                </c:pt>
                <c:pt idx="4">
                  <c:v>43430</c:v>
                </c:pt>
                <c:pt idx="5">
                  <c:v>43437</c:v>
                </c:pt>
                <c:pt idx="6">
                  <c:v>43444</c:v>
                </c:pt>
                <c:pt idx="7">
                  <c:v>43451</c:v>
                </c:pt>
                <c:pt idx="8">
                  <c:v>43458</c:v>
                </c:pt>
                <c:pt idx="9">
                  <c:v>43465</c:v>
                </c:pt>
                <c:pt idx="10">
                  <c:v>43472</c:v>
                </c:pt>
                <c:pt idx="11">
                  <c:v>43479</c:v>
                </c:pt>
                <c:pt idx="12">
                  <c:v>43486</c:v>
                </c:pt>
                <c:pt idx="13">
                  <c:v>43493</c:v>
                </c:pt>
                <c:pt idx="14">
                  <c:v>43500</c:v>
                </c:pt>
                <c:pt idx="15">
                  <c:v>43507</c:v>
                </c:pt>
                <c:pt idx="16">
                  <c:v>43514</c:v>
                </c:pt>
                <c:pt idx="17">
                  <c:v>43521</c:v>
                </c:pt>
                <c:pt idx="18">
                  <c:v>43528</c:v>
                </c:pt>
                <c:pt idx="19">
                  <c:v>43535</c:v>
                </c:pt>
                <c:pt idx="20">
                  <c:v>43542</c:v>
                </c:pt>
                <c:pt idx="21">
                  <c:v>43549</c:v>
                </c:pt>
                <c:pt idx="22">
                  <c:v>43556</c:v>
                </c:pt>
                <c:pt idx="23">
                  <c:v>43563</c:v>
                </c:pt>
                <c:pt idx="24">
                  <c:v>43570</c:v>
                </c:pt>
                <c:pt idx="25">
                  <c:v>43577</c:v>
                </c:pt>
                <c:pt idx="26">
                  <c:v>43584</c:v>
                </c:pt>
                <c:pt idx="27">
                  <c:v>43591</c:v>
                </c:pt>
                <c:pt idx="28">
                  <c:v>43598</c:v>
                </c:pt>
                <c:pt idx="29">
                  <c:v>43605</c:v>
                </c:pt>
                <c:pt idx="30">
                  <c:v>43612</c:v>
                </c:pt>
                <c:pt idx="31">
                  <c:v>43619</c:v>
                </c:pt>
                <c:pt idx="32">
                  <c:v>43626</c:v>
                </c:pt>
                <c:pt idx="33">
                  <c:v>43633</c:v>
                </c:pt>
                <c:pt idx="34">
                  <c:v>43640</c:v>
                </c:pt>
                <c:pt idx="35">
                  <c:v>43647</c:v>
                </c:pt>
                <c:pt idx="36">
                  <c:v>43654</c:v>
                </c:pt>
                <c:pt idx="37">
                  <c:v>43661</c:v>
                </c:pt>
                <c:pt idx="38">
                  <c:v>43668</c:v>
                </c:pt>
                <c:pt idx="39">
                  <c:v>43675</c:v>
                </c:pt>
                <c:pt idx="40">
                  <c:v>43682</c:v>
                </c:pt>
                <c:pt idx="41">
                  <c:v>43689</c:v>
                </c:pt>
                <c:pt idx="42">
                  <c:v>43696</c:v>
                </c:pt>
              </c:numCache>
            </c:numRef>
          </c:cat>
          <c:val>
            <c:numRef>
              <c:f>Sheet1!$B$2:$B$44</c:f>
              <c:numCache>
                <c:formatCode>General</c:formatCode>
                <c:ptCount val="43"/>
                <c:pt idx="0">
                  <c:v>131848</c:v>
                </c:pt>
                <c:pt idx="1">
                  <c:v>220470</c:v>
                </c:pt>
                <c:pt idx="2">
                  <c:v>103149</c:v>
                </c:pt>
                <c:pt idx="3">
                  <c:v>87134</c:v>
                </c:pt>
                <c:pt idx="4">
                  <c:v>100910</c:v>
                </c:pt>
                <c:pt idx="5">
                  <c:v>223515</c:v>
                </c:pt>
                <c:pt idx="6">
                  <c:v>102609</c:v>
                </c:pt>
                <c:pt idx="7">
                  <c:v>91111</c:v>
                </c:pt>
                <c:pt idx="8">
                  <c:v>120065</c:v>
                </c:pt>
                <c:pt idx="9">
                  <c:v>147352</c:v>
                </c:pt>
                <c:pt idx="10">
                  <c:v>148509</c:v>
                </c:pt>
                <c:pt idx="11">
                  <c:v>150262</c:v>
                </c:pt>
                <c:pt idx="12">
                  <c:v>108197</c:v>
                </c:pt>
                <c:pt idx="13">
                  <c:v>156920</c:v>
                </c:pt>
                <c:pt idx="14">
                  <c:v>144483</c:v>
                </c:pt>
                <c:pt idx="15">
                  <c:v>152324</c:v>
                </c:pt>
                <c:pt idx="16">
                  <c:v>120294</c:v>
                </c:pt>
                <c:pt idx="17">
                  <c:v>199620</c:v>
                </c:pt>
                <c:pt idx="18">
                  <c:v>196281</c:v>
                </c:pt>
                <c:pt idx="19">
                  <c:v>167751</c:v>
                </c:pt>
                <c:pt idx="20">
                  <c:v>113604</c:v>
                </c:pt>
                <c:pt idx="21">
                  <c:v>142671</c:v>
                </c:pt>
                <c:pt idx="22">
                  <c:v>141158</c:v>
                </c:pt>
                <c:pt idx="23">
                  <c:v>130579</c:v>
                </c:pt>
                <c:pt idx="24">
                  <c:v>155571</c:v>
                </c:pt>
                <c:pt idx="25">
                  <c:v>144276</c:v>
                </c:pt>
                <c:pt idx="26">
                  <c:v>149690</c:v>
                </c:pt>
                <c:pt idx="27">
                  <c:v>233541</c:v>
                </c:pt>
                <c:pt idx="28">
                  <c:v>211496</c:v>
                </c:pt>
                <c:pt idx="29">
                  <c:v>259441</c:v>
                </c:pt>
                <c:pt idx="30">
                  <c:v>221423</c:v>
                </c:pt>
                <c:pt idx="31">
                  <c:v>336396</c:v>
                </c:pt>
                <c:pt idx="32">
                  <c:v>438506</c:v>
                </c:pt>
                <c:pt idx="33">
                  <c:v>214079</c:v>
                </c:pt>
                <c:pt idx="34">
                  <c:v>172743</c:v>
                </c:pt>
                <c:pt idx="35">
                  <c:v>200455</c:v>
                </c:pt>
                <c:pt idx="36">
                  <c:v>150483</c:v>
                </c:pt>
                <c:pt idx="37">
                  <c:v>446641</c:v>
                </c:pt>
                <c:pt idx="38">
                  <c:v>343236</c:v>
                </c:pt>
                <c:pt idx="39">
                  <c:v>300125</c:v>
                </c:pt>
                <c:pt idx="40">
                  <c:v>478534</c:v>
                </c:pt>
                <c:pt idx="41">
                  <c:v>268892</c:v>
                </c:pt>
                <c:pt idx="42">
                  <c:v>215472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AD-4A2D-8C5F-3E0713BDC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644792"/>
        <c:axId val="304391488"/>
      </c:areaChart>
      <c:dateAx>
        <c:axId val="2536447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91488"/>
        <c:crosses val="autoZero"/>
        <c:auto val="1"/>
        <c:lblOffset val="100"/>
        <c:baseTimeUnit val="days"/>
      </c:dateAx>
      <c:valAx>
        <c:axId val="30439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447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E31E6-B10F-4A22-B19C-FAC9EBF6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Post Reach Over Time - ORGANIC (RL) | CSU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7DB20A-2986-491E-AEDE-7A977BA9BF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3704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E4F64-F186-48AC-BC31-096C49485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10/29/2018 - 08/25/2019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2D5F2-F6B7-44CB-A266-472F87E18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324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Facebook: Post Reach Over Time - ORGANIC (RL) | CSU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Facebook: Post Reach Over Time - ORGANIC (RL) | CSU only</dc:title>
  <dc:creator>Frederik Peiniger</dc:creator>
  <cp:lastModifiedBy>Frederik Peiniger</cp:lastModifiedBy>
  <cp:revision>1</cp:revision>
  <dcterms:created xsi:type="dcterms:W3CDTF">2019-08-26T19:48:21Z</dcterms:created>
  <dcterms:modified xsi:type="dcterms:W3CDTF">2019-08-26T19:48:26Z</dcterms:modified>
</cp:coreProperties>
</file>