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7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24CA9-0C54-49E0-87D2-500281862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Paulaner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FB23D8-D0C2-44B4-9EBA-9E182F21A1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9210001"/>
              </p:ext>
            </p:extLst>
          </p:nvPr>
        </p:nvGraphicFramePr>
        <p:xfrm>
          <a:off x="457200" y="1731963"/>
          <a:ext cx="8229600" cy="381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957197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23973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12223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2255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73434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16251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65182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99451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24455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2141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9030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paulaner - 2019-05-24 15:05:00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It‘s that time of the year again! Cheers to long summer days and warm evenings. ☀️🍺 #paulaner #beerlove #summer #enjoy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05/28/2019 06:30:49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8180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paulaner - 2019-05-22 08:59:55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You think it´s magic? Well maybe it is - since 1634. 😉 🍻
#paulaner #beerlove #magic #perfectpour #paulanervibes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05/28/2019 06:30:49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7345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paulaner - 2019-05-20 15:10:34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Pure gold in a glass! What a way to start the week. 😍🍺
#paulaner #beerlove #munich #089 #nockherberg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05/28/2019 06:30:49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3259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paulaner - 2019-05-18 17:50:42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7 in a row! 🏆 Congrats @fcbayern! 👏🏻 #paulaner #beerlove #fcbayern #miasanmeister #paulaneralkoholfrei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05/28/2019 06:30:49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26463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A63E04-780B-4204-B75B-FDC817CEFC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04/28/2019 - 05/27/2019</a:t>
            </a:r>
          </a:p>
        </p:txBody>
      </p:sp>
    </p:spTree>
    <p:extLst>
      <p:ext uri="{BB962C8B-B14F-4D97-AF65-F5344CB8AC3E}">
        <p14:creationId xmlns:p14="http://schemas.microsoft.com/office/powerpoint/2010/main" val="5366495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60B19-9D7E-49DB-BA31-1F5377CBC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Paulaner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BC3BED-150F-49BC-B98A-023A34C43A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6101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7000877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58782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90481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20480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04687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57137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61357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095495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47401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16421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5120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paulaner - 2019-05-17 13:03:04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Get ready to enjoy this spring weekend! 😍🍺 #paulaner #beerlove #goodmood #friyay #startyourweekendright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05/28/2019 06:30:49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2950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paulaner - 2019-05-10 15:10:40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If there is a better way to spend a Friday, we haven't found it yet! 😊🍻
#paulaner #beerlove #goodmood #friyay #startyourweekendright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05/28/2019 06:30:49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892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paulaner - 2019-05-08 13:56:48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Two symbols of Munich in one photo! 😉 #paulaner #beerlove #monopteros #munich #089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05/28/2019 06:30:49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5202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paulaner - 2019-05-05 14:03:23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From Munich to Rotterdam! 🍻
Thanks for the picture @fustRotterdam! #paulaner #beerlove #goodmood #rotterdam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05/28/2019 06:30:49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64141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60CD1E-6680-40B2-B8BC-827857047C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04/28/2019 - 05/27/2019</a:t>
            </a:r>
          </a:p>
        </p:txBody>
      </p:sp>
    </p:spTree>
    <p:extLst>
      <p:ext uri="{BB962C8B-B14F-4D97-AF65-F5344CB8AC3E}">
        <p14:creationId xmlns:p14="http://schemas.microsoft.com/office/powerpoint/2010/main" val="9515047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176</Words>
  <Application>Microsoft Office PowerPoint</Application>
  <PresentationFormat>On-screen Show (4:3)</PresentationFormat>
  <Paragraphs>104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Instagram Posts Table | Paulaner - 1 of 2</vt:lpstr>
      <vt:lpstr>Instagram Posts Table | Paulaner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Paulaner - 1 of 2</dc:title>
  <dc:creator>Frederik Peiniger</dc:creator>
  <cp:lastModifiedBy>Frederik Peiniger</cp:lastModifiedBy>
  <cp:revision>1</cp:revision>
  <dcterms:created xsi:type="dcterms:W3CDTF">2019-05-28T11:35:11Z</dcterms:created>
  <dcterms:modified xsi:type="dcterms:W3CDTF">2019-05-28T11:35:42Z</dcterms:modified>
</cp:coreProperties>
</file>