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7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C4D45-6C0A-40AF-8FD1-577DF8571ACA}"/>
              </a:ext>
            </a:extLst>
          </p:cNvPr>
          <p:cNvSpPr>
            <a:spLocks noGrp="1"/>
          </p:cNvSpPr>
          <p:nvPr>
            <p:ph type="title"/>
          </p:nvPr>
        </p:nvSpPr>
        <p:spPr/>
        <p:txBody>
          <a:bodyPr/>
          <a:lstStyle/>
          <a:p>
            <a:r>
              <a:rPr lang="en-US"/>
              <a:t>Facebook Own Posts Table | DSV Nordisch - 1 of 26</a:t>
            </a:r>
          </a:p>
        </p:txBody>
      </p:sp>
      <p:graphicFrame>
        <p:nvGraphicFramePr>
          <p:cNvPr id="5" name="Table Placeholder 4">
            <a:extLst>
              <a:ext uri="{FF2B5EF4-FFF2-40B4-BE49-F238E27FC236}">
                <a16:creationId xmlns:a16="http://schemas.microsoft.com/office/drawing/2014/main" id="{9CB27FAF-B080-4E82-801B-EF4C7209EF8B}"/>
              </a:ext>
            </a:extLst>
          </p:cNvPr>
          <p:cNvGraphicFramePr>
            <a:graphicFrameLocks noGrp="1"/>
          </p:cNvGraphicFramePr>
          <p:nvPr>
            <p:ph type="tbl" sz="quarter" idx="13"/>
            <p:extLst>
              <p:ext uri="{D42A27DB-BD31-4B8C-83A1-F6EECF244321}">
                <p14:modId xmlns:p14="http://schemas.microsoft.com/office/powerpoint/2010/main" val="2848978417"/>
              </p:ext>
            </p:extLst>
          </p:nvPr>
        </p:nvGraphicFramePr>
        <p:xfrm>
          <a:off x="457200" y="1731963"/>
          <a:ext cx="9365484" cy="3749040"/>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113853561"/>
                    </a:ext>
                  </a:extLst>
                </a:gridCol>
                <a:gridCol w="905255">
                  <a:extLst>
                    <a:ext uri="{9D8B030D-6E8A-4147-A177-3AD203B41FA5}">
                      <a16:colId xmlns:a16="http://schemas.microsoft.com/office/drawing/2014/main" val="892175760"/>
                    </a:ext>
                  </a:extLst>
                </a:gridCol>
                <a:gridCol w="246888">
                  <a:extLst>
                    <a:ext uri="{9D8B030D-6E8A-4147-A177-3AD203B41FA5}">
                      <a16:colId xmlns:a16="http://schemas.microsoft.com/office/drawing/2014/main" val="1895814439"/>
                    </a:ext>
                  </a:extLst>
                </a:gridCol>
                <a:gridCol w="208280">
                  <a:extLst>
                    <a:ext uri="{9D8B030D-6E8A-4147-A177-3AD203B41FA5}">
                      <a16:colId xmlns:a16="http://schemas.microsoft.com/office/drawing/2014/main" val="503895039"/>
                    </a:ext>
                  </a:extLst>
                </a:gridCol>
                <a:gridCol w="208280">
                  <a:extLst>
                    <a:ext uri="{9D8B030D-6E8A-4147-A177-3AD203B41FA5}">
                      <a16:colId xmlns:a16="http://schemas.microsoft.com/office/drawing/2014/main" val="3182100343"/>
                    </a:ext>
                  </a:extLst>
                </a:gridCol>
                <a:gridCol w="208280">
                  <a:extLst>
                    <a:ext uri="{9D8B030D-6E8A-4147-A177-3AD203B41FA5}">
                      <a16:colId xmlns:a16="http://schemas.microsoft.com/office/drawing/2014/main" val="3953111617"/>
                    </a:ext>
                  </a:extLst>
                </a:gridCol>
                <a:gridCol w="208280">
                  <a:extLst>
                    <a:ext uri="{9D8B030D-6E8A-4147-A177-3AD203B41FA5}">
                      <a16:colId xmlns:a16="http://schemas.microsoft.com/office/drawing/2014/main" val="2034929301"/>
                    </a:ext>
                  </a:extLst>
                </a:gridCol>
                <a:gridCol w="208280">
                  <a:extLst>
                    <a:ext uri="{9D8B030D-6E8A-4147-A177-3AD203B41FA5}">
                      <a16:colId xmlns:a16="http://schemas.microsoft.com/office/drawing/2014/main" val="1574761813"/>
                    </a:ext>
                  </a:extLst>
                </a:gridCol>
                <a:gridCol w="208280">
                  <a:extLst>
                    <a:ext uri="{9D8B030D-6E8A-4147-A177-3AD203B41FA5}">
                      <a16:colId xmlns:a16="http://schemas.microsoft.com/office/drawing/2014/main" val="31295483"/>
                    </a:ext>
                  </a:extLst>
                </a:gridCol>
                <a:gridCol w="208280">
                  <a:extLst>
                    <a:ext uri="{9D8B030D-6E8A-4147-A177-3AD203B41FA5}">
                      <a16:colId xmlns:a16="http://schemas.microsoft.com/office/drawing/2014/main" val="4154557445"/>
                    </a:ext>
                  </a:extLst>
                </a:gridCol>
                <a:gridCol w="208280">
                  <a:extLst>
                    <a:ext uri="{9D8B030D-6E8A-4147-A177-3AD203B41FA5}">
                      <a16:colId xmlns:a16="http://schemas.microsoft.com/office/drawing/2014/main" val="3325119358"/>
                    </a:ext>
                  </a:extLst>
                </a:gridCol>
                <a:gridCol w="208280">
                  <a:extLst>
                    <a:ext uri="{9D8B030D-6E8A-4147-A177-3AD203B41FA5}">
                      <a16:colId xmlns:a16="http://schemas.microsoft.com/office/drawing/2014/main" val="1706471399"/>
                    </a:ext>
                  </a:extLst>
                </a:gridCol>
                <a:gridCol w="208280">
                  <a:extLst>
                    <a:ext uri="{9D8B030D-6E8A-4147-A177-3AD203B41FA5}">
                      <a16:colId xmlns:a16="http://schemas.microsoft.com/office/drawing/2014/main" val="1717447505"/>
                    </a:ext>
                  </a:extLst>
                </a:gridCol>
                <a:gridCol w="208280">
                  <a:extLst>
                    <a:ext uri="{9D8B030D-6E8A-4147-A177-3AD203B41FA5}">
                      <a16:colId xmlns:a16="http://schemas.microsoft.com/office/drawing/2014/main" val="3878983929"/>
                    </a:ext>
                  </a:extLst>
                </a:gridCol>
                <a:gridCol w="208280">
                  <a:extLst>
                    <a:ext uri="{9D8B030D-6E8A-4147-A177-3AD203B41FA5}">
                      <a16:colId xmlns:a16="http://schemas.microsoft.com/office/drawing/2014/main" val="2900696089"/>
                    </a:ext>
                  </a:extLst>
                </a:gridCol>
                <a:gridCol w="208280">
                  <a:extLst>
                    <a:ext uri="{9D8B030D-6E8A-4147-A177-3AD203B41FA5}">
                      <a16:colId xmlns:a16="http://schemas.microsoft.com/office/drawing/2014/main" val="4250035762"/>
                    </a:ext>
                  </a:extLst>
                </a:gridCol>
                <a:gridCol w="208280">
                  <a:extLst>
                    <a:ext uri="{9D8B030D-6E8A-4147-A177-3AD203B41FA5}">
                      <a16:colId xmlns:a16="http://schemas.microsoft.com/office/drawing/2014/main" val="1241786155"/>
                    </a:ext>
                  </a:extLst>
                </a:gridCol>
                <a:gridCol w="208280">
                  <a:extLst>
                    <a:ext uri="{9D8B030D-6E8A-4147-A177-3AD203B41FA5}">
                      <a16:colId xmlns:a16="http://schemas.microsoft.com/office/drawing/2014/main" val="175489096"/>
                    </a:ext>
                  </a:extLst>
                </a:gridCol>
                <a:gridCol w="208280">
                  <a:extLst>
                    <a:ext uri="{9D8B030D-6E8A-4147-A177-3AD203B41FA5}">
                      <a16:colId xmlns:a16="http://schemas.microsoft.com/office/drawing/2014/main" val="2608987022"/>
                    </a:ext>
                  </a:extLst>
                </a:gridCol>
                <a:gridCol w="208280">
                  <a:extLst>
                    <a:ext uri="{9D8B030D-6E8A-4147-A177-3AD203B41FA5}">
                      <a16:colId xmlns:a16="http://schemas.microsoft.com/office/drawing/2014/main" val="1619439070"/>
                    </a:ext>
                  </a:extLst>
                </a:gridCol>
                <a:gridCol w="208280">
                  <a:extLst>
                    <a:ext uri="{9D8B030D-6E8A-4147-A177-3AD203B41FA5}">
                      <a16:colId xmlns:a16="http://schemas.microsoft.com/office/drawing/2014/main" val="500904548"/>
                    </a:ext>
                  </a:extLst>
                </a:gridCol>
                <a:gridCol w="208280">
                  <a:extLst>
                    <a:ext uri="{9D8B030D-6E8A-4147-A177-3AD203B41FA5}">
                      <a16:colId xmlns:a16="http://schemas.microsoft.com/office/drawing/2014/main" val="1662702383"/>
                    </a:ext>
                  </a:extLst>
                </a:gridCol>
                <a:gridCol w="208280">
                  <a:extLst>
                    <a:ext uri="{9D8B030D-6E8A-4147-A177-3AD203B41FA5}">
                      <a16:colId xmlns:a16="http://schemas.microsoft.com/office/drawing/2014/main" val="2814754643"/>
                    </a:ext>
                  </a:extLst>
                </a:gridCol>
                <a:gridCol w="208280">
                  <a:extLst>
                    <a:ext uri="{9D8B030D-6E8A-4147-A177-3AD203B41FA5}">
                      <a16:colId xmlns:a16="http://schemas.microsoft.com/office/drawing/2014/main" val="1025351894"/>
                    </a:ext>
                  </a:extLst>
                </a:gridCol>
                <a:gridCol w="208280">
                  <a:extLst>
                    <a:ext uri="{9D8B030D-6E8A-4147-A177-3AD203B41FA5}">
                      <a16:colId xmlns:a16="http://schemas.microsoft.com/office/drawing/2014/main" val="1457309285"/>
                    </a:ext>
                  </a:extLst>
                </a:gridCol>
                <a:gridCol w="208280">
                  <a:extLst>
                    <a:ext uri="{9D8B030D-6E8A-4147-A177-3AD203B41FA5}">
                      <a16:colId xmlns:a16="http://schemas.microsoft.com/office/drawing/2014/main" val="250465820"/>
                    </a:ext>
                  </a:extLst>
                </a:gridCol>
                <a:gridCol w="208280">
                  <a:extLst>
                    <a:ext uri="{9D8B030D-6E8A-4147-A177-3AD203B41FA5}">
                      <a16:colId xmlns:a16="http://schemas.microsoft.com/office/drawing/2014/main" val="1008369246"/>
                    </a:ext>
                  </a:extLst>
                </a:gridCol>
                <a:gridCol w="208280">
                  <a:extLst>
                    <a:ext uri="{9D8B030D-6E8A-4147-A177-3AD203B41FA5}">
                      <a16:colId xmlns:a16="http://schemas.microsoft.com/office/drawing/2014/main" val="2964928525"/>
                    </a:ext>
                  </a:extLst>
                </a:gridCol>
                <a:gridCol w="208280">
                  <a:extLst>
                    <a:ext uri="{9D8B030D-6E8A-4147-A177-3AD203B41FA5}">
                      <a16:colId xmlns:a16="http://schemas.microsoft.com/office/drawing/2014/main" val="761439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92837452"/>
                  </a:ext>
                </a:extLst>
              </a:tr>
            </a:tbl>
          </a:graphicData>
        </a:graphic>
      </p:graphicFrame>
      <p:sp>
        <p:nvSpPr>
          <p:cNvPr id="4" name="Text Placeholder 3">
            <a:extLst>
              <a:ext uri="{FF2B5EF4-FFF2-40B4-BE49-F238E27FC236}">
                <a16:creationId xmlns:a16="http://schemas.microsoft.com/office/drawing/2014/main" id="{702C273E-2B15-4A14-98F2-1BA1FBD7A7A4}"/>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3499325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A3884-1AC5-4964-8D19-3943C0E247A9}"/>
              </a:ext>
            </a:extLst>
          </p:cNvPr>
          <p:cNvSpPr>
            <a:spLocks noGrp="1"/>
          </p:cNvSpPr>
          <p:nvPr>
            <p:ph type="title"/>
          </p:nvPr>
        </p:nvSpPr>
        <p:spPr/>
        <p:txBody>
          <a:bodyPr/>
          <a:lstStyle/>
          <a:p>
            <a:r>
              <a:rPr lang="en-US"/>
              <a:t>Facebook Own Posts Table | DSV Nordisch - 2 of 26</a:t>
            </a:r>
          </a:p>
        </p:txBody>
      </p:sp>
      <p:graphicFrame>
        <p:nvGraphicFramePr>
          <p:cNvPr id="5" name="Table Placeholder 4">
            <a:extLst>
              <a:ext uri="{FF2B5EF4-FFF2-40B4-BE49-F238E27FC236}">
                <a16:creationId xmlns:a16="http://schemas.microsoft.com/office/drawing/2014/main" id="{2E858908-6C45-48D3-86F7-908A386C1EA8}"/>
              </a:ext>
            </a:extLst>
          </p:cNvPr>
          <p:cNvGraphicFramePr>
            <a:graphicFrameLocks noGrp="1"/>
          </p:cNvGraphicFramePr>
          <p:nvPr>
            <p:ph type="tbl" sz="quarter" idx="13"/>
            <p:extLst>
              <p:ext uri="{D42A27DB-BD31-4B8C-83A1-F6EECF244321}">
                <p14:modId xmlns:p14="http://schemas.microsoft.com/office/powerpoint/2010/main" val="2910445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048669527"/>
                    </a:ext>
                  </a:extLst>
                </a:gridCol>
                <a:gridCol w="905255">
                  <a:extLst>
                    <a:ext uri="{9D8B030D-6E8A-4147-A177-3AD203B41FA5}">
                      <a16:colId xmlns:a16="http://schemas.microsoft.com/office/drawing/2014/main" val="2353515106"/>
                    </a:ext>
                  </a:extLst>
                </a:gridCol>
                <a:gridCol w="246888">
                  <a:extLst>
                    <a:ext uri="{9D8B030D-6E8A-4147-A177-3AD203B41FA5}">
                      <a16:colId xmlns:a16="http://schemas.microsoft.com/office/drawing/2014/main" val="3442260660"/>
                    </a:ext>
                  </a:extLst>
                </a:gridCol>
                <a:gridCol w="208280">
                  <a:extLst>
                    <a:ext uri="{9D8B030D-6E8A-4147-A177-3AD203B41FA5}">
                      <a16:colId xmlns:a16="http://schemas.microsoft.com/office/drawing/2014/main" val="1111620388"/>
                    </a:ext>
                  </a:extLst>
                </a:gridCol>
                <a:gridCol w="208280">
                  <a:extLst>
                    <a:ext uri="{9D8B030D-6E8A-4147-A177-3AD203B41FA5}">
                      <a16:colId xmlns:a16="http://schemas.microsoft.com/office/drawing/2014/main" val="2330077097"/>
                    </a:ext>
                  </a:extLst>
                </a:gridCol>
                <a:gridCol w="208280">
                  <a:extLst>
                    <a:ext uri="{9D8B030D-6E8A-4147-A177-3AD203B41FA5}">
                      <a16:colId xmlns:a16="http://schemas.microsoft.com/office/drawing/2014/main" val="3906667439"/>
                    </a:ext>
                  </a:extLst>
                </a:gridCol>
                <a:gridCol w="208280">
                  <a:extLst>
                    <a:ext uri="{9D8B030D-6E8A-4147-A177-3AD203B41FA5}">
                      <a16:colId xmlns:a16="http://schemas.microsoft.com/office/drawing/2014/main" val="2832082611"/>
                    </a:ext>
                  </a:extLst>
                </a:gridCol>
                <a:gridCol w="208280">
                  <a:extLst>
                    <a:ext uri="{9D8B030D-6E8A-4147-A177-3AD203B41FA5}">
                      <a16:colId xmlns:a16="http://schemas.microsoft.com/office/drawing/2014/main" val="2805224970"/>
                    </a:ext>
                  </a:extLst>
                </a:gridCol>
                <a:gridCol w="208280">
                  <a:extLst>
                    <a:ext uri="{9D8B030D-6E8A-4147-A177-3AD203B41FA5}">
                      <a16:colId xmlns:a16="http://schemas.microsoft.com/office/drawing/2014/main" val="3275450607"/>
                    </a:ext>
                  </a:extLst>
                </a:gridCol>
                <a:gridCol w="208280">
                  <a:extLst>
                    <a:ext uri="{9D8B030D-6E8A-4147-A177-3AD203B41FA5}">
                      <a16:colId xmlns:a16="http://schemas.microsoft.com/office/drawing/2014/main" val="191302578"/>
                    </a:ext>
                  </a:extLst>
                </a:gridCol>
                <a:gridCol w="208280">
                  <a:extLst>
                    <a:ext uri="{9D8B030D-6E8A-4147-A177-3AD203B41FA5}">
                      <a16:colId xmlns:a16="http://schemas.microsoft.com/office/drawing/2014/main" val="699777654"/>
                    </a:ext>
                  </a:extLst>
                </a:gridCol>
                <a:gridCol w="208280">
                  <a:extLst>
                    <a:ext uri="{9D8B030D-6E8A-4147-A177-3AD203B41FA5}">
                      <a16:colId xmlns:a16="http://schemas.microsoft.com/office/drawing/2014/main" val="1447363672"/>
                    </a:ext>
                  </a:extLst>
                </a:gridCol>
                <a:gridCol w="208280">
                  <a:extLst>
                    <a:ext uri="{9D8B030D-6E8A-4147-A177-3AD203B41FA5}">
                      <a16:colId xmlns:a16="http://schemas.microsoft.com/office/drawing/2014/main" val="1241653673"/>
                    </a:ext>
                  </a:extLst>
                </a:gridCol>
                <a:gridCol w="208280">
                  <a:extLst>
                    <a:ext uri="{9D8B030D-6E8A-4147-A177-3AD203B41FA5}">
                      <a16:colId xmlns:a16="http://schemas.microsoft.com/office/drawing/2014/main" val="4203801352"/>
                    </a:ext>
                  </a:extLst>
                </a:gridCol>
                <a:gridCol w="208280">
                  <a:extLst>
                    <a:ext uri="{9D8B030D-6E8A-4147-A177-3AD203B41FA5}">
                      <a16:colId xmlns:a16="http://schemas.microsoft.com/office/drawing/2014/main" val="2723867949"/>
                    </a:ext>
                  </a:extLst>
                </a:gridCol>
                <a:gridCol w="208280">
                  <a:extLst>
                    <a:ext uri="{9D8B030D-6E8A-4147-A177-3AD203B41FA5}">
                      <a16:colId xmlns:a16="http://schemas.microsoft.com/office/drawing/2014/main" val="4081045588"/>
                    </a:ext>
                  </a:extLst>
                </a:gridCol>
                <a:gridCol w="208280">
                  <a:extLst>
                    <a:ext uri="{9D8B030D-6E8A-4147-A177-3AD203B41FA5}">
                      <a16:colId xmlns:a16="http://schemas.microsoft.com/office/drawing/2014/main" val="4206478053"/>
                    </a:ext>
                  </a:extLst>
                </a:gridCol>
                <a:gridCol w="208280">
                  <a:extLst>
                    <a:ext uri="{9D8B030D-6E8A-4147-A177-3AD203B41FA5}">
                      <a16:colId xmlns:a16="http://schemas.microsoft.com/office/drawing/2014/main" val="532854142"/>
                    </a:ext>
                  </a:extLst>
                </a:gridCol>
                <a:gridCol w="208280">
                  <a:extLst>
                    <a:ext uri="{9D8B030D-6E8A-4147-A177-3AD203B41FA5}">
                      <a16:colId xmlns:a16="http://schemas.microsoft.com/office/drawing/2014/main" val="1050698136"/>
                    </a:ext>
                  </a:extLst>
                </a:gridCol>
                <a:gridCol w="208280">
                  <a:extLst>
                    <a:ext uri="{9D8B030D-6E8A-4147-A177-3AD203B41FA5}">
                      <a16:colId xmlns:a16="http://schemas.microsoft.com/office/drawing/2014/main" val="1295694359"/>
                    </a:ext>
                  </a:extLst>
                </a:gridCol>
                <a:gridCol w="208280">
                  <a:extLst>
                    <a:ext uri="{9D8B030D-6E8A-4147-A177-3AD203B41FA5}">
                      <a16:colId xmlns:a16="http://schemas.microsoft.com/office/drawing/2014/main" val="170619047"/>
                    </a:ext>
                  </a:extLst>
                </a:gridCol>
                <a:gridCol w="208280">
                  <a:extLst>
                    <a:ext uri="{9D8B030D-6E8A-4147-A177-3AD203B41FA5}">
                      <a16:colId xmlns:a16="http://schemas.microsoft.com/office/drawing/2014/main" val="1075241349"/>
                    </a:ext>
                  </a:extLst>
                </a:gridCol>
                <a:gridCol w="208280">
                  <a:extLst>
                    <a:ext uri="{9D8B030D-6E8A-4147-A177-3AD203B41FA5}">
                      <a16:colId xmlns:a16="http://schemas.microsoft.com/office/drawing/2014/main" val="1522513513"/>
                    </a:ext>
                  </a:extLst>
                </a:gridCol>
                <a:gridCol w="208280">
                  <a:extLst>
                    <a:ext uri="{9D8B030D-6E8A-4147-A177-3AD203B41FA5}">
                      <a16:colId xmlns:a16="http://schemas.microsoft.com/office/drawing/2014/main" val="2769071487"/>
                    </a:ext>
                  </a:extLst>
                </a:gridCol>
                <a:gridCol w="208280">
                  <a:extLst>
                    <a:ext uri="{9D8B030D-6E8A-4147-A177-3AD203B41FA5}">
                      <a16:colId xmlns:a16="http://schemas.microsoft.com/office/drawing/2014/main" val="1428318756"/>
                    </a:ext>
                  </a:extLst>
                </a:gridCol>
                <a:gridCol w="208280">
                  <a:extLst>
                    <a:ext uri="{9D8B030D-6E8A-4147-A177-3AD203B41FA5}">
                      <a16:colId xmlns:a16="http://schemas.microsoft.com/office/drawing/2014/main" val="2567293220"/>
                    </a:ext>
                  </a:extLst>
                </a:gridCol>
                <a:gridCol w="208280">
                  <a:extLst>
                    <a:ext uri="{9D8B030D-6E8A-4147-A177-3AD203B41FA5}">
                      <a16:colId xmlns:a16="http://schemas.microsoft.com/office/drawing/2014/main" val="829204558"/>
                    </a:ext>
                  </a:extLst>
                </a:gridCol>
                <a:gridCol w="208280">
                  <a:extLst>
                    <a:ext uri="{9D8B030D-6E8A-4147-A177-3AD203B41FA5}">
                      <a16:colId xmlns:a16="http://schemas.microsoft.com/office/drawing/2014/main" val="4078450234"/>
                    </a:ext>
                  </a:extLst>
                </a:gridCol>
                <a:gridCol w="208280">
                  <a:extLst>
                    <a:ext uri="{9D8B030D-6E8A-4147-A177-3AD203B41FA5}">
                      <a16:colId xmlns:a16="http://schemas.microsoft.com/office/drawing/2014/main" val="1486140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00915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- 2019-03-31 17:11:30 </a:t>
                      </a:r>
                      <a:r>
                        <a:rPr kumimoji="0" lang="en-US" sz="1000" b="0" i="0" u="none" strike="noStrike" kern="1200" cap="none" spc="0" normalizeH="0" baseline="0" noProof="0">
                          <a:ln>
                            <a:noFill/>
                          </a:ln>
                          <a:solidFill>
                            <a:prstClr val="black"/>
                          </a:solidFill>
                          <a:effectLst/>
                          <a:uLnTx/>
                          <a:uFillTx/>
                          <a:latin typeface="+mn-lt"/>
                          <a:ea typeface="+mn-ea"/>
                          <a:cs typeface="+mn-cs"/>
                        </a:rPr>
                        <a:t> 
 Die Skilanglauf-Vereinsstaffel-Meister 2019 sind der Skiclub Oberstdorf( Damen), der SC Partenkirchen (Mixed) und der SWV Goldlauter Ski und Wanderverein (Herren). Glückwunsch, was für ein starkes Wochenende 💪! #SkiDeutschland #roadtooberstdorf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29039865"/>
                  </a:ext>
                </a:extLst>
              </a:tr>
            </a:tbl>
          </a:graphicData>
        </a:graphic>
      </p:graphicFrame>
      <p:sp>
        <p:nvSpPr>
          <p:cNvPr id="4" name="Text Placeholder 3">
            <a:extLst>
              <a:ext uri="{FF2B5EF4-FFF2-40B4-BE49-F238E27FC236}">
                <a16:creationId xmlns:a16="http://schemas.microsoft.com/office/drawing/2014/main" id="{B8F2748F-76B1-46EE-AF64-FA2A0648EEC4}"/>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3997390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D8FC5-6C60-4BCB-A6A8-B4CE7C979B37}"/>
              </a:ext>
            </a:extLst>
          </p:cNvPr>
          <p:cNvSpPr>
            <a:spLocks noGrp="1"/>
          </p:cNvSpPr>
          <p:nvPr>
            <p:ph type="title"/>
          </p:nvPr>
        </p:nvSpPr>
        <p:spPr/>
        <p:txBody>
          <a:bodyPr/>
          <a:lstStyle/>
          <a:p>
            <a:r>
              <a:rPr lang="en-US"/>
              <a:t>Facebook Own Posts Table | DSV Nordisch - 3 of 26</a:t>
            </a:r>
          </a:p>
        </p:txBody>
      </p:sp>
      <p:graphicFrame>
        <p:nvGraphicFramePr>
          <p:cNvPr id="5" name="Table Placeholder 4">
            <a:extLst>
              <a:ext uri="{FF2B5EF4-FFF2-40B4-BE49-F238E27FC236}">
                <a16:creationId xmlns:a16="http://schemas.microsoft.com/office/drawing/2014/main" id="{9EB935D9-B0A2-4211-9CA1-A3E22B5E1BCE}"/>
              </a:ext>
            </a:extLst>
          </p:cNvPr>
          <p:cNvGraphicFramePr>
            <a:graphicFrameLocks noGrp="1"/>
          </p:cNvGraphicFramePr>
          <p:nvPr>
            <p:ph type="tbl" sz="quarter" idx="13"/>
            <p:extLst>
              <p:ext uri="{D42A27DB-BD31-4B8C-83A1-F6EECF244321}">
                <p14:modId xmlns:p14="http://schemas.microsoft.com/office/powerpoint/2010/main" val="2425466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014531799"/>
                    </a:ext>
                  </a:extLst>
                </a:gridCol>
                <a:gridCol w="905255">
                  <a:extLst>
                    <a:ext uri="{9D8B030D-6E8A-4147-A177-3AD203B41FA5}">
                      <a16:colId xmlns:a16="http://schemas.microsoft.com/office/drawing/2014/main" val="1916491935"/>
                    </a:ext>
                  </a:extLst>
                </a:gridCol>
                <a:gridCol w="246888">
                  <a:extLst>
                    <a:ext uri="{9D8B030D-6E8A-4147-A177-3AD203B41FA5}">
                      <a16:colId xmlns:a16="http://schemas.microsoft.com/office/drawing/2014/main" val="3982581420"/>
                    </a:ext>
                  </a:extLst>
                </a:gridCol>
                <a:gridCol w="208280">
                  <a:extLst>
                    <a:ext uri="{9D8B030D-6E8A-4147-A177-3AD203B41FA5}">
                      <a16:colId xmlns:a16="http://schemas.microsoft.com/office/drawing/2014/main" val="181453224"/>
                    </a:ext>
                  </a:extLst>
                </a:gridCol>
                <a:gridCol w="208280">
                  <a:extLst>
                    <a:ext uri="{9D8B030D-6E8A-4147-A177-3AD203B41FA5}">
                      <a16:colId xmlns:a16="http://schemas.microsoft.com/office/drawing/2014/main" val="638437326"/>
                    </a:ext>
                  </a:extLst>
                </a:gridCol>
                <a:gridCol w="208280">
                  <a:extLst>
                    <a:ext uri="{9D8B030D-6E8A-4147-A177-3AD203B41FA5}">
                      <a16:colId xmlns:a16="http://schemas.microsoft.com/office/drawing/2014/main" val="439477216"/>
                    </a:ext>
                  </a:extLst>
                </a:gridCol>
                <a:gridCol w="208280">
                  <a:extLst>
                    <a:ext uri="{9D8B030D-6E8A-4147-A177-3AD203B41FA5}">
                      <a16:colId xmlns:a16="http://schemas.microsoft.com/office/drawing/2014/main" val="3305989140"/>
                    </a:ext>
                  </a:extLst>
                </a:gridCol>
                <a:gridCol w="208280">
                  <a:extLst>
                    <a:ext uri="{9D8B030D-6E8A-4147-A177-3AD203B41FA5}">
                      <a16:colId xmlns:a16="http://schemas.microsoft.com/office/drawing/2014/main" val="1735489355"/>
                    </a:ext>
                  </a:extLst>
                </a:gridCol>
                <a:gridCol w="208280">
                  <a:extLst>
                    <a:ext uri="{9D8B030D-6E8A-4147-A177-3AD203B41FA5}">
                      <a16:colId xmlns:a16="http://schemas.microsoft.com/office/drawing/2014/main" val="2172014019"/>
                    </a:ext>
                  </a:extLst>
                </a:gridCol>
                <a:gridCol w="208280">
                  <a:extLst>
                    <a:ext uri="{9D8B030D-6E8A-4147-A177-3AD203B41FA5}">
                      <a16:colId xmlns:a16="http://schemas.microsoft.com/office/drawing/2014/main" val="868002465"/>
                    </a:ext>
                  </a:extLst>
                </a:gridCol>
                <a:gridCol w="208280">
                  <a:extLst>
                    <a:ext uri="{9D8B030D-6E8A-4147-A177-3AD203B41FA5}">
                      <a16:colId xmlns:a16="http://schemas.microsoft.com/office/drawing/2014/main" val="4126241809"/>
                    </a:ext>
                  </a:extLst>
                </a:gridCol>
                <a:gridCol w="208280">
                  <a:extLst>
                    <a:ext uri="{9D8B030D-6E8A-4147-A177-3AD203B41FA5}">
                      <a16:colId xmlns:a16="http://schemas.microsoft.com/office/drawing/2014/main" val="3286232934"/>
                    </a:ext>
                  </a:extLst>
                </a:gridCol>
                <a:gridCol w="208280">
                  <a:extLst>
                    <a:ext uri="{9D8B030D-6E8A-4147-A177-3AD203B41FA5}">
                      <a16:colId xmlns:a16="http://schemas.microsoft.com/office/drawing/2014/main" val="459380711"/>
                    </a:ext>
                  </a:extLst>
                </a:gridCol>
                <a:gridCol w="208280">
                  <a:extLst>
                    <a:ext uri="{9D8B030D-6E8A-4147-A177-3AD203B41FA5}">
                      <a16:colId xmlns:a16="http://schemas.microsoft.com/office/drawing/2014/main" val="1576619664"/>
                    </a:ext>
                  </a:extLst>
                </a:gridCol>
                <a:gridCol w="208280">
                  <a:extLst>
                    <a:ext uri="{9D8B030D-6E8A-4147-A177-3AD203B41FA5}">
                      <a16:colId xmlns:a16="http://schemas.microsoft.com/office/drawing/2014/main" val="312932245"/>
                    </a:ext>
                  </a:extLst>
                </a:gridCol>
                <a:gridCol w="208280">
                  <a:extLst>
                    <a:ext uri="{9D8B030D-6E8A-4147-A177-3AD203B41FA5}">
                      <a16:colId xmlns:a16="http://schemas.microsoft.com/office/drawing/2014/main" val="3033062642"/>
                    </a:ext>
                  </a:extLst>
                </a:gridCol>
                <a:gridCol w="208280">
                  <a:extLst>
                    <a:ext uri="{9D8B030D-6E8A-4147-A177-3AD203B41FA5}">
                      <a16:colId xmlns:a16="http://schemas.microsoft.com/office/drawing/2014/main" val="410313115"/>
                    </a:ext>
                  </a:extLst>
                </a:gridCol>
                <a:gridCol w="208280">
                  <a:extLst>
                    <a:ext uri="{9D8B030D-6E8A-4147-A177-3AD203B41FA5}">
                      <a16:colId xmlns:a16="http://schemas.microsoft.com/office/drawing/2014/main" val="1094419430"/>
                    </a:ext>
                  </a:extLst>
                </a:gridCol>
                <a:gridCol w="208280">
                  <a:extLst>
                    <a:ext uri="{9D8B030D-6E8A-4147-A177-3AD203B41FA5}">
                      <a16:colId xmlns:a16="http://schemas.microsoft.com/office/drawing/2014/main" val="385990998"/>
                    </a:ext>
                  </a:extLst>
                </a:gridCol>
                <a:gridCol w="208280">
                  <a:extLst>
                    <a:ext uri="{9D8B030D-6E8A-4147-A177-3AD203B41FA5}">
                      <a16:colId xmlns:a16="http://schemas.microsoft.com/office/drawing/2014/main" val="4183992422"/>
                    </a:ext>
                  </a:extLst>
                </a:gridCol>
                <a:gridCol w="208280">
                  <a:extLst>
                    <a:ext uri="{9D8B030D-6E8A-4147-A177-3AD203B41FA5}">
                      <a16:colId xmlns:a16="http://schemas.microsoft.com/office/drawing/2014/main" val="2580766846"/>
                    </a:ext>
                  </a:extLst>
                </a:gridCol>
                <a:gridCol w="208280">
                  <a:extLst>
                    <a:ext uri="{9D8B030D-6E8A-4147-A177-3AD203B41FA5}">
                      <a16:colId xmlns:a16="http://schemas.microsoft.com/office/drawing/2014/main" val="3710803601"/>
                    </a:ext>
                  </a:extLst>
                </a:gridCol>
                <a:gridCol w="208280">
                  <a:extLst>
                    <a:ext uri="{9D8B030D-6E8A-4147-A177-3AD203B41FA5}">
                      <a16:colId xmlns:a16="http://schemas.microsoft.com/office/drawing/2014/main" val="1919545772"/>
                    </a:ext>
                  </a:extLst>
                </a:gridCol>
                <a:gridCol w="208280">
                  <a:extLst>
                    <a:ext uri="{9D8B030D-6E8A-4147-A177-3AD203B41FA5}">
                      <a16:colId xmlns:a16="http://schemas.microsoft.com/office/drawing/2014/main" val="932885880"/>
                    </a:ext>
                  </a:extLst>
                </a:gridCol>
                <a:gridCol w="208280">
                  <a:extLst>
                    <a:ext uri="{9D8B030D-6E8A-4147-A177-3AD203B41FA5}">
                      <a16:colId xmlns:a16="http://schemas.microsoft.com/office/drawing/2014/main" val="2211471168"/>
                    </a:ext>
                  </a:extLst>
                </a:gridCol>
                <a:gridCol w="208280">
                  <a:extLst>
                    <a:ext uri="{9D8B030D-6E8A-4147-A177-3AD203B41FA5}">
                      <a16:colId xmlns:a16="http://schemas.microsoft.com/office/drawing/2014/main" val="1934198820"/>
                    </a:ext>
                  </a:extLst>
                </a:gridCol>
                <a:gridCol w="208280">
                  <a:extLst>
                    <a:ext uri="{9D8B030D-6E8A-4147-A177-3AD203B41FA5}">
                      <a16:colId xmlns:a16="http://schemas.microsoft.com/office/drawing/2014/main" val="2274765784"/>
                    </a:ext>
                  </a:extLst>
                </a:gridCol>
                <a:gridCol w="208280">
                  <a:extLst>
                    <a:ext uri="{9D8B030D-6E8A-4147-A177-3AD203B41FA5}">
                      <a16:colId xmlns:a16="http://schemas.microsoft.com/office/drawing/2014/main" val="1559511080"/>
                    </a:ext>
                  </a:extLst>
                </a:gridCol>
                <a:gridCol w="208280">
                  <a:extLst>
                    <a:ext uri="{9D8B030D-6E8A-4147-A177-3AD203B41FA5}">
                      <a16:colId xmlns:a16="http://schemas.microsoft.com/office/drawing/2014/main" val="718507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2865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- 2019-03-31 06:09:00 </a:t>
                      </a:r>
                      <a:r>
                        <a:rPr kumimoji="0" lang="en-US" sz="1000" b="0" i="0" u="none" strike="noStrike" kern="1200" cap="none" spc="0" normalizeH="0" baseline="0" noProof="0">
                          <a:ln>
                            <a:noFill/>
                          </a:ln>
                          <a:solidFill>
                            <a:prstClr val="black"/>
                          </a:solidFill>
                          <a:effectLst/>
                          <a:uLnTx/>
                          <a:uFillTx/>
                          <a:latin typeface="+mn-lt"/>
                          <a:ea typeface="+mn-ea"/>
                          <a:cs typeface="+mn-cs"/>
                        </a:rPr>
                        <a:t> 
 Time shift! ⏰ Pia Fink, Victoria Carl und Lucas Boegl haben ihre Polar-Uhren schon eine Stunde vor gestellt. Ihr auch?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https://scontent.xx.fbcdn.net/v/t1.0-0/p180x540/52168160_3094919770534224_7457017997085900800_o.jpg?_nc_cat=102&amp;_nc_ht=scontent.xx&amp;oh=8ef8c04a09bd411f64bacd6a66848ff4&amp;oe=5D672B86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12646123"/>
                  </a:ext>
                </a:extLst>
              </a:tr>
            </a:tbl>
          </a:graphicData>
        </a:graphic>
      </p:graphicFrame>
      <p:sp>
        <p:nvSpPr>
          <p:cNvPr id="4" name="Text Placeholder 3">
            <a:extLst>
              <a:ext uri="{FF2B5EF4-FFF2-40B4-BE49-F238E27FC236}">
                <a16:creationId xmlns:a16="http://schemas.microsoft.com/office/drawing/2014/main" id="{FB349C55-1469-4480-AD8F-68A4E0CF1585}"/>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3674201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0AAB1-5B54-41CA-B0B4-A904E97D1747}"/>
              </a:ext>
            </a:extLst>
          </p:cNvPr>
          <p:cNvSpPr>
            <a:spLocks noGrp="1"/>
          </p:cNvSpPr>
          <p:nvPr>
            <p:ph type="title"/>
          </p:nvPr>
        </p:nvSpPr>
        <p:spPr/>
        <p:txBody>
          <a:bodyPr/>
          <a:lstStyle/>
          <a:p>
            <a:r>
              <a:rPr lang="en-US"/>
              <a:t>Facebook Own Posts Table | DSV Nordisch - 4 of 26</a:t>
            </a:r>
          </a:p>
        </p:txBody>
      </p:sp>
      <p:graphicFrame>
        <p:nvGraphicFramePr>
          <p:cNvPr id="5" name="Table Placeholder 4">
            <a:extLst>
              <a:ext uri="{FF2B5EF4-FFF2-40B4-BE49-F238E27FC236}">
                <a16:creationId xmlns:a16="http://schemas.microsoft.com/office/drawing/2014/main" id="{7058F16E-7AA3-4682-A29D-D239DBFEAB6B}"/>
              </a:ext>
            </a:extLst>
          </p:cNvPr>
          <p:cNvGraphicFramePr>
            <a:graphicFrameLocks noGrp="1"/>
          </p:cNvGraphicFramePr>
          <p:nvPr>
            <p:ph type="tbl" sz="quarter" idx="13"/>
            <p:extLst>
              <p:ext uri="{D42A27DB-BD31-4B8C-83A1-F6EECF244321}">
                <p14:modId xmlns:p14="http://schemas.microsoft.com/office/powerpoint/2010/main" val="2460170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619926433"/>
                    </a:ext>
                  </a:extLst>
                </a:gridCol>
                <a:gridCol w="905255">
                  <a:extLst>
                    <a:ext uri="{9D8B030D-6E8A-4147-A177-3AD203B41FA5}">
                      <a16:colId xmlns:a16="http://schemas.microsoft.com/office/drawing/2014/main" val="1828787543"/>
                    </a:ext>
                  </a:extLst>
                </a:gridCol>
                <a:gridCol w="246888">
                  <a:extLst>
                    <a:ext uri="{9D8B030D-6E8A-4147-A177-3AD203B41FA5}">
                      <a16:colId xmlns:a16="http://schemas.microsoft.com/office/drawing/2014/main" val="2330423189"/>
                    </a:ext>
                  </a:extLst>
                </a:gridCol>
                <a:gridCol w="208280">
                  <a:extLst>
                    <a:ext uri="{9D8B030D-6E8A-4147-A177-3AD203B41FA5}">
                      <a16:colId xmlns:a16="http://schemas.microsoft.com/office/drawing/2014/main" val="145325151"/>
                    </a:ext>
                  </a:extLst>
                </a:gridCol>
                <a:gridCol w="208280">
                  <a:extLst>
                    <a:ext uri="{9D8B030D-6E8A-4147-A177-3AD203B41FA5}">
                      <a16:colId xmlns:a16="http://schemas.microsoft.com/office/drawing/2014/main" val="3084068807"/>
                    </a:ext>
                  </a:extLst>
                </a:gridCol>
                <a:gridCol w="208280">
                  <a:extLst>
                    <a:ext uri="{9D8B030D-6E8A-4147-A177-3AD203B41FA5}">
                      <a16:colId xmlns:a16="http://schemas.microsoft.com/office/drawing/2014/main" val="722671890"/>
                    </a:ext>
                  </a:extLst>
                </a:gridCol>
                <a:gridCol w="208280">
                  <a:extLst>
                    <a:ext uri="{9D8B030D-6E8A-4147-A177-3AD203B41FA5}">
                      <a16:colId xmlns:a16="http://schemas.microsoft.com/office/drawing/2014/main" val="4084715453"/>
                    </a:ext>
                  </a:extLst>
                </a:gridCol>
                <a:gridCol w="208280">
                  <a:extLst>
                    <a:ext uri="{9D8B030D-6E8A-4147-A177-3AD203B41FA5}">
                      <a16:colId xmlns:a16="http://schemas.microsoft.com/office/drawing/2014/main" val="4247175926"/>
                    </a:ext>
                  </a:extLst>
                </a:gridCol>
                <a:gridCol w="208280">
                  <a:extLst>
                    <a:ext uri="{9D8B030D-6E8A-4147-A177-3AD203B41FA5}">
                      <a16:colId xmlns:a16="http://schemas.microsoft.com/office/drawing/2014/main" val="3283581372"/>
                    </a:ext>
                  </a:extLst>
                </a:gridCol>
                <a:gridCol w="208280">
                  <a:extLst>
                    <a:ext uri="{9D8B030D-6E8A-4147-A177-3AD203B41FA5}">
                      <a16:colId xmlns:a16="http://schemas.microsoft.com/office/drawing/2014/main" val="2103632972"/>
                    </a:ext>
                  </a:extLst>
                </a:gridCol>
                <a:gridCol w="208280">
                  <a:extLst>
                    <a:ext uri="{9D8B030D-6E8A-4147-A177-3AD203B41FA5}">
                      <a16:colId xmlns:a16="http://schemas.microsoft.com/office/drawing/2014/main" val="1751909283"/>
                    </a:ext>
                  </a:extLst>
                </a:gridCol>
                <a:gridCol w="208280">
                  <a:extLst>
                    <a:ext uri="{9D8B030D-6E8A-4147-A177-3AD203B41FA5}">
                      <a16:colId xmlns:a16="http://schemas.microsoft.com/office/drawing/2014/main" val="3730310320"/>
                    </a:ext>
                  </a:extLst>
                </a:gridCol>
                <a:gridCol w="208280">
                  <a:extLst>
                    <a:ext uri="{9D8B030D-6E8A-4147-A177-3AD203B41FA5}">
                      <a16:colId xmlns:a16="http://schemas.microsoft.com/office/drawing/2014/main" val="3893320420"/>
                    </a:ext>
                  </a:extLst>
                </a:gridCol>
                <a:gridCol w="208280">
                  <a:extLst>
                    <a:ext uri="{9D8B030D-6E8A-4147-A177-3AD203B41FA5}">
                      <a16:colId xmlns:a16="http://schemas.microsoft.com/office/drawing/2014/main" val="4235884405"/>
                    </a:ext>
                  </a:extLst>
                </a:gridCol>
                <a:gridCol w="208280">
                  <a:extLst>
                    <a:ext uri="{9D8B030D-6E8A-4147-A177-3AD203B41FA5}">
                      <a16:colId xmlns:a16="http://schemas.microsoft.com/office/drawing/2014/main" val="3875207148"/>
                    </a:ext>
                  </a:extLst>
                </a:gridCol>
                <a:gridCol w="208280">
                  <a:extLst>
                    <a:ext uri="{9D8B030D-6E8A-4147-A177-3AD203B41FA5}">
                      <a16:colId xmlns:a16="http://schemas.microsoft.com/office/drawing/2014/main" val="277805265"/>
                    </a:ext>
                  </a:extLst>
                </a:gridCol>
                <a:gridCol w="208280">
                  <a:extLst>
                    <a:ext uri="{9D8B030D-6E8A-4147-A177-3AD203B41FA5}">
                      <a16:colId xmlns:a16="http://schemas.microsoft.com/office/drawing/2014/main" val="1209029676"/>
                    </a:ext>
                  </a:extLst>
                </a:gridCol>
                <a:gridCol w="208280">
                  <a:extLst>
                    <a:ext uri="{9D8B030D-6E8A-4147-A177-3AD203B41FA5}">
                      <a16:colId xmlns:a16="http://schemas.microsoft.com/office/drawing/2014/main" val="2160722462"/>
                    </a:ext>
                  </a:extLst>
                </a:gridCol>
                <a:gridCol w="208280">
                  <a:extLst>
                    <a:ext uri="{9D8B030D-6E8A-4147-A177-3AD203B41FA5}">
                      <a16:colId xmlns:a16="http://schemas.microsoft.com/office/drawing/2014/main" val="2589254475"/>
                    </a:ext>
                  </a:extLst>
                </a:gridCol>
                <a:gridCol w="208280">
                  <a:extLst>
                    <a:ext uri="{9D8B030D-6E8A-4147-A177-3AD203B41FA5}">
                      <a16:colId xmlns:a16="http://schemas.microsoft.com/office/drawing/2014/main" val="4278710039"/>
                    </a:ext>
                  </a:extLst>
                </a:gridCol>
                <a:gridCol w="208280">
                  <a:extLst>
                    <a:ext uri="{9D8B030D-6E8A-4147-A177-3AD203B41FA5}">
                      <a16:colId xmlns:a16="http://schemas.microsoft.com/office/drawing/2014/main" val="2229199087"/>
                    </a:ext>
                  </a:extLst>
                </a:gridCol>
                <a:gridCol w="208280">
                  <a:extLst>
                    <a:ext uri="{9D8B030D-6E8A-4147-A177-3AD203B41FA5}">
                      <a16:colId xmlns:a16="http://schemas.microsoft.com/office/drawing/2014/main" val="179973859"/>
                    </a:ext>
                  </a:extLst>
                </a:gridCol>
                <a:gridCol w="208280">
                  <a:extLst>
                    <a:ext uri="{9D8B030D-6E8A-4147-A177-3AD203B41FA5}">
                      <a16:colId xmlns:a16="http://schemas.microsoft.com/office/drawing/2014/main" val="807556074"/>
                    </a:ext>
                  </a:extLst>
                </a:gridCol>
                <a:gridCol w="208280">
                  <a:extLst>
                    <a:ext uri="{9D8B030D-6E8A-4147-A177-3AD203B41FA5}">
                      <a16:colId xmlns:a16="http://schemas.microsoft.com/office/drawing/2014/main" val="592319178"/>
                    </a:ext>
                  </a:extLst>
                </a:gridCol>
                <a:gridCol w="208280">
                  <a:extLst>
                    <a:ext uri="{9D8B030D-6E8A-4147-A177-3AD203B41FA5}">
                      <a16:colId xmlns:a16="http://schemas.microsoft.com/office/drawing/2014/main" val="2330326225"/>
                    </a:ext>
                  </a:extLst>
                </a:gridCol>
                <a:gridCol w="208280">
                  <a:extLst>
                    <a:ext uri="{9D8B030D-6E8A-4147-A177-3AD203B41FA5}">
                      <a16:colId xmlns:a16="http://schemas.microsoft.com/office/drawing/2014/main" val="4059246537"/>
                    </a:ext>
                  </a:extLst>
                </a:gridCol>
                <a:gridCol w="208280">
                  <a:extLst>
                    <a:ext uri="{9D8B030D-6E8A-4147-A177-3AD203B41FA5}">
                      <a16:colId xmlns:a16="http://schemas.microsoft.com/office/drawing/2014/main" val="3460932808"/>
                    </a:ext>
                  </a:extLst>
                </a:gridCol>
                <a:gridCol w="208280">
                  <a:extLst>
                    <a:ext uri="{9D8B030D-6E8A-4147-A177-3AD203B41FA5}">
                      <a16:colId xmlns:a16="http://schemas.microsoft.com/office/drawing/2014/main" val="1520421070"/>
                    </a:ext>
                  </a:extLst>
                </a:gridCol>
                <a:gridCol w="208280">
                  <a:extLst>
                    <a:ext uri="{9D8B030D-6E8A-4147-A177-3AD203B41FA5}">
                      <a16:colId xmlns:a16="http://schemas.microsoft.com/office/drawing/2014/main" val="2156162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69624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- 2019-03-30 12:56:17 </a:t>
                      </a:r>
                      <a:r>
                        <a:rPr kumimoji="0" lang="en-US" sz="1000" b="0" i="0" u="none" strike="noStrike" kern="1200" cap="none" spc="0" normalizeH="0" baseline="0" noProof="0">
                          <a:ln>
                            <a:noFill/>
                          </a:ln>
                          <a:solidFill>
                            <a:prstClr val="black"/>
                          </a:solidFill>
                          <a:effectLst/>
                          <a:uLnTx/>
                          <a:uFillTx/>
                          <a:latin typeface="+mn-lt"/>
                          <a:ea typeface="+mn-ea"/>
                          <a:cs typeface="+mn-cs"/>
                        </a:rPr>
                        <a:t> 
 Hoch sollen sie leben! 🎉🎊 Unsere Deutschen Meister im Massenstart, Katharina Hennig und Jonas Dobler. 💪 Glückwunsch an alle Sieger der weiteren Altersklassen! #SkiDeutschland
2. Sandra Ringwald / 3. Julia Belger
2. Lucas Boegl / 3. Florian Notz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38549435"/>
                  </a:ext>
                </a:extLst>
              </a:tr>
            </a:tbl>
          </a:graphicData>
        </a:graphic>
      </p:graphicFrame>
      <p:sp>
        <p:nvSpPr>
          <p:cNvPr id="4" name="Text Placeholder 3">
            <a:extLst>
              <a:ext uri="{FF2B5EF4-FFF2-40B4-BE49-F238E27FC236}">
                <a16:creationId xmlns:a16="http://schemas.microsoft.com/office/drawing/2014/main" id="{70E612D9-497A-4E51-8185-8E5808D652F8}"/>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4187030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C379C-B97B-4C76-A18E-DCD2F1832160}"/>
              </a:ext>
            </a:extLst>
          </p:cNvPr>
          <p:cNvSpPr>
            <a:spLocks noGrp="1"/>
          </p:cNvSpPr>
          <p:nvPr>
            <p:ph type="title"/>
          </p:nvPr>
        </p:nvSpPr>
        <p:spPr/>
        <p:txBody>
          <a:bodyPr/>
          <a:lstStyle/>
          <a:p>
            <a:r>
              <a:rPr lang="en-US"/>
              <a:t>Facebook Own Posts Table | DSV Nordisch - 5 of 26</a:t>
            </a:r>
          </a:p>
        </p:txBody>
      </p:sp>
      <p:graphicFrame>
        <p:nvGraphicFramePr>
          <p:cNvPr id="5" name="Table Placeholder 4">
            <a:extLst>
              <a:ext uri="{FF2B5EF4-FFF2-40B4-BE49-F238E27FC236}">
                <a16:creationId xmlns:a16="http://schemas.microsoft.com/office/drawing/2014/main" id="{ABA5B2FA-3B87-4790-976D-06A8FD9BC6BE}"/>
              </a:ext>
            </a:extLst>
          </p:cNvPr>
          <p:cNvGraphicFramePr>
            <a:graphicFrameLocks noGrp="1"/>
          </p:cNvGraphicFramePr>
          <p:nvPr>
            <p:ph type="tbl" sz="quarter" idx="13"/>
            <p:extLst>
              <p:ext uri="{D42A27DB-BD31-4B8C-83A1-F6EECF244321}">
                <p14:modId xmlns:p14="http://schemas.microsoft.com/office/powerpoint/2010/main" val="2453012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994220267"/>
                    </a:ext>
                  </a:extLst>
                </a:gridCol>
                <a:gridCol w="905255">
                  <a:extLst>
                    <a:ext uri="{9D8B030D-6E8A-4147-A177-3AD203B41FA5}">
                      <a16:colId xmlns:a16="http://schemas.microsoft.com/office/drawing/2014/main" val="4212524462"/>
                    </a:ext>
                  </a:extLst>
                </a:gridCol>
                <a:gridCol w="246888">
                  <a:extLst>
                    <a:ext uri="{9D8B030D-6E8A-4147-A177-3AD203B41FA5}">
                      <a16:colId xmlns:a16="http://schemas.microsoft.com/office/drawing/2014/main" val="156626771"/>
                    </a:ext>
                  </a:extLst>
                </a:gridCol>
                <a:gridCol w="208280">
                  <a:extLst>
                    <a:ext uri="{9D8B030D-6E8A-4147-A177-3AD203B41FA5}">
                      <a16:colId xmlns:a16="http://schemas.microsoft.com/office/drawing/2014/main" val="3394576538"/>
                    </a:ext>
                  </a:extLst>
                </a:gridCol>
                <a:gridCol w="208280">
                  <a:extLst>
                    <a:ext uri="{9D8B030D-6E8A-4147-A177-3AD203B41FA5}">
                      <a16:colId xmlns:a16="http://schemas.microsoft.com/office/drawing/2014/main" val="289339662"/>
                    </a:ext>
                  </a:extLst>
                </a:gridCol>
                <a:gridCol w="208280">
                  <a:extLst>
                    <a:ext uri="{9D8B030D-6E8A-4147-A177-3AD203B41FA5}">
                      <a16:colId xmlns:a16="http://schemas.microsoft.com/office/drawing/2014/main" val="2713011744"/>
                    </a:ext>
                  </a:extLst>
                </a:gridCol>
                <a:gridCol w="208280">
                  <a:extLst>
                    <a:ext uri="{9D8B030D-6E8A-4147-A177-3AD203B41FA5}">
                      <a16:colId xmlns:a16="http://schemas.microsoft.com/office/drawing/2014/main" val="78810666"/>
                    </a:ext>
                  </a:extLst>
                </a:gridCol>
                <a:gridCol w="208280">
                  <a:extLst>
                    <a:ext uri="{9D8B030D-6E8A-4147-A177-3AD203B41FA5}">
                      <a16:colId xmlns:a16="http://schemas.microsoft.com/office/drawing/2014/main" val="896035882"/>
                    </a:ext>
                  </a:extLst>
                </a:gridCol>
                <a:gridCol w="208280">
                  <a:extLst>
                    <a:ext uri="{9D8B030D-6E8A-4147-A177-3AD203B41FA5}">
                      <a16:colId xmlns:a16="http://schemas.microsoft.com/office/drawing/2014/main" val="3387440235"/>
                    </a:ext>
                  </a:extLst>
                </a:gridCol>
                <a:gridCol w="208280">
                  <a:extLst>
                    <a:ext uri="{9D8B030D-6E8A-4147-A177-3AD203B41FA5}">
                      <a16:colId xmlns:a16="http://schemas.microsoft.com/office/drawing/2014/main" val="3178688750"/>
                    </a:ext>
                  </a:extLst>
                </a:gridCol>
                <a:gridCol w="208280">
                  <a:extLst>
                    <a:ext uri="{9D8B030D-6E8A-4147-A177-3AD203B41FA5}">
                      <a16:colId xmlns:a16="http://schemas.microsoft.com/office/drawing/2014/main" val="2631836363"/>
                    </a:ext>
                  </a:extLst>
                </a:gridCol>
                <a:gridCol w="208280">
                  <a:extLst>
                    <a:ext uri="{9D8B030D-6E8A-4147-A177-3AD203B41FA5}">
                      <a16:colId xmlns:a16="http://schemas.microsoft.com/office/drawing/2014/main" val="1555186804"/>
                    </a:ext>
                  </a:extLst>
                </a:gridCol>
                <a:gridCol w="208280">
                  <a:extLst>
                    <a:ext uri="{9D8B030D-6E8A-4147-A177-3AD203B41FA5}">
                      <a16:colId xmlns:a16="http://schemas.microsoft.com/office/drawing/2014/main" val="170114231"/>
                    </a:ext>
                  </a:extLst>
                </a:gridCol>
                <a:gridCol w="208280">
                  <a:extLst>
                    <a:ext uri="{9D8B030D-6E8A-4147-A177-3AD203B41FA5}">
                      <a16:colId xmlns:a16="http://schemas.microsoft.com/office/drawing/2014/main" val="153468528"/>
                    </a:ext>
                  </a:extLst>
                </a:gridCol>
                <a:gridCol w="208280">
                  <a:extLst>
                    <a:ext uri="{9D8B030D-6E8A-4147-A177-3AD203B41FA5}">
                      <a16:colId xmlns:a16="http://schemas.microsoft.com/office/drawing/2014/main" val="1409165228"/>
                    </a:ext>
                  </a:extLst>
                </a:gridCol>
                <a:gridCol w="208280">
                  <a:extLst>
                    <a:ext uri="{9D8B030D-6E8A-4147-A177-3AD203B41FA5}">
                      <a16:colId xmlns:a16="http://schemas.microsoft.com/office/drawing/2014/main" val="2793477463"/>
                    </a:ext>
                  </a:extLst>
                </a:gridCol>
                <a:gridCol w="208280">
                  <a:extLst>
                    <a:ext uri="{9D8B030D-6E8A-4147-A177-3AD203B41FA5}">
                      <a16:colId xmlns:a16="http://schemas.microsoft.com/office/drawing/2014/main" val="3668136850"/>
                    </a:ext>
                  </a:extLst>
                </a:gridCol>
                <a:gridCol w="208280">
                  <a:extLst>
                    <a:ext uri="{9D8B030D-6E8A-4147-A177-3AD203B41FA5}">
                      <a16:colId xmlns:a16="http://schemas.microsoft.com/office/drawing/2014/main" val="3862165530"/>
                    </a:ext>
                  </a:extLst>
                </a:gridCol>
                <a:gridCol w="208280">
                  <a:extLst>
                    <a:ext uri="{9D8B030D-6E8A-4147-A177-3AD203B41FA5}">
                      <a16:colId xmlns:a16="http://schemas.microsoft.com/office/drawing/2014/main" val="3691728684"/>
                    </a:ext>
                  </a:extLst>
                </a:gridCol>
                <a:gridCol w="208280">
                  <a:extLst>
                    <a:ext uri="{9D8B030D-6E8A-4147-A177-3AD203B41FA5}">
                      <a16:colId xmlns:a16="http://schemas.microsoft.com/office/drawing/2014/main" val="1047944703"/>
                    </a:ext>
                  </a:extLst>
                </a:gridCol>
                <a:gridCol w="208280">
                  <a:extLst>
                    <a:ext uri="{9D8B030D-6E8A-4147-A177-3AD203B41FA5}">
                      <a16:colId xmlns:a16="http://schemas.microsoft.com/office/drawing/2014/main" val="3133567354"/>
                    </a:ext>
                  </a:extLst>
                </a:gridCol>
                <a:gridCol w="208280">
                  <a:extLst>
                    <a:ext uri="{9D8B030D-6E8A-4147-A177-3AD203B41FA5}">
                      <a16:colId xmlns:a16="http://schemas.microsoft.com/office/drawing/2014/main" val="4268975235"/>
                    </a:ext>
                  </a:extLst>
                </a:gridCol>
                <a:gridCol w="208280">
                  <a:extLst>
                    <a:ext uri="{9D8B030D-6E8A-4147-A177-3AD203B41FA5}">
                      <a16:colId xmlns:a16="http://schemas.microsoft.com/office/drawing/2014/main" val="1101322275"/>
                    </a:ext>
                  </a:extLst>
                </a:gridCol>
                <a:gridCol w="208280">
                  <a:extLst>
                    <a:ext uri="{9D8B030D-6E8A-4147-A177-3AD203B41FA5}">
                      <a16:colId xmlns:a16="http://schemas.microsoft.com/office/drawing/2014/main" val="197626349"/>
                    </a:ext>
                  </a:extLst>
                </a:gridCol>
                <a:gridCol w="208280">
                  <a:extLst>
                    <a:ext uri="{9D8B030D-6E8A-4147-A177-3AD203B41FA5}">
                      <a16:colId xmlns:a16="http://schemas.microsoft.com/office/drawing/2014/main" val="3466172972"/>
                    </a:ext>
                  </a:extLst>
                </a:gridCol>
                <a:gridCol w="208280">
                  <a:extLst>
                    <a:ext uri="{9D8B030D-6E8A-4147-A177-3AD203B41FA5}">
                      <a16:colId xmlns:a16="http://schemas.microsoft.com/office/drawing/2014/main" val="3488613413"/>
                    </a:ext>
                  </a:extLst>
                </a:gridCol>
                <a:gridCol w="208280">
                  <a:extLst>
                    <a:ext uri="{9D8B030D-6E8A-4147-A177-3AD203B41FA5}">
                      <a16:colId xmlns:a16="http://schemas.microsoft.com/office/drawing/2014/main" val="2232091466"/>
                    </a:ext>
                  </a:extLst>
                </a:gridCol>
                <a:gridCol w="208280">
                  <a:extLst>
                    <a:ext uri="{9D8B030D-6E8A-4147-A177-3AD203B41FA5}">
                      <a16:colId xmlns:a16="http://schemas.microsoft.com/office/drawing/2014/main" val="3362157302"/>
                    </a:ext>
                  </a:extLst>
                </a:gridCol>
                <a:gridCol w="208280">
                  <a:extLst>
                    <a:ext uri="{9D8B030D-6E8A-4147-A177-3AD203B41FA5}">
                      <a16:colId xmlns:a16="http://schemas.microsoft.com/office/drawing/2014/main" val="4004400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9098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Nordisch - 2019-03-30 09:45:00 </a:t>
                      </a:r>
                      <a:r>
                        <a:rPr kumimoji="0" lang="de-DE" sz="1000" b="0" i="0" u="none" strike="noStrike" kern="1200" cap="none" spc="0" normalizeH="0" baseline="0" noProof="0">
                          <a:ln>
                            <a:noFill/>
                          </a:ln>
                          <a:solidFill>
                            <a:prstClr val="black"/>
                          </a:solidFill>
                          <a:effectLst/>
                          <a:uLnTx/>
                          <a:uFillTx/>
                          <a:latin typeface="+mn-lt"/>
                          <a:ea typeface="+mn-ea"/>
                          <a:cs typeface="+mn-cs"/>
                        </a:rPr>
                        <a:t> 
 Ratet mit! 🃏 Wer versteckt sich hinter dem heutigen Athletenquartett?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https://scontent.xx.fbcdn.net/v/t1.0-9/s720x720/54798421_3192129224146611_3912611779548545024_o.jpg?_nc_cat=103&amp;_nc_ht=scontent.xx&amp;oh=62fd539915498618e71a1ead42654f41&amp;oe=5D709AA8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641028"/>
                  </a:ext>
                </a:extLst>
              </a:tr>
            </a:tbl>
          </a:graphicData>
        </a:graphic>
      </p:graphicFrame>
      <p:sp>
        <p:nvSpPr>
          <p:cNvPr id="4" name="Text Placeholder 3">
            <a:extLst>
              <a:ext uri="{FF2B5EF4-FFF2-40B4-BE49-F238E27FC236}">
                <a16:creationId xmlns:a16="http://schemas.microsoft.com/office/drawing/2014/main" id="{142D0436-F814-40BF-9B5B-6E0CF0A04A39}"/>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1948106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8528D-B6D3-4607-ACFB-A89C2F7CE7AE}"/>
              </a:ext>
            </a:extLst>
          </p:cNvPr>
          <p:cNvSpPr>
            <a:spLocks noGrp="1"/>
          </p:cNvSpPr>
          <p:nvPr>
            <p:ph type="title"/>
          </p:nvPr>
        </p:nvSpPr>
        <p:spPr/>
        <p:txBody>
          <a:bodyPr/>
          <a:lstStyle/>
          <a:p>
            <a:r>
              <a:rPr lang="en-US"/>
              <a:t>Facebook Own Posts Table | DSV Nordisch - 6 of 26</a:t>
            </a:r>
          </a:p>
        </p:txBody>
      </p:sp>
      <p:graphicFrame>
        <p:nvGraphicFramePr>
          <p:cNvPr id="5" name="Table Placeholder 4">
            <a:extLst>
              <a:ext uri="{FF2B5EF4-FFF2-40B4-BE49-F238E27FC236}">
                <a16:creationId xmlns:a16="http://schemas.microsoft.com/office/drawing/2014/main" id="{2664FF1C-FC6F-4246-9F59-625C0632135A}"/>
              </a:ext>
            </a:extLst>
          </p:cNvPr>
          <p:cNvGraphicFramePr>
            <a:graphicFrameLocks noGrp="1"/>
          </p:cNvGraphicFramePr>
          <p:nvPr>
            <p:ph type="tbl" sz="quarter" idx="13"/>
            <p:extLst>
              <p:ext uri="{D42A27DB-BD31-4B8C-83A1-F6EECF244321}">
                <p14:modId xmlns:p14="http://schemas.microsoft.com/office/powerpoint/2010/main" val="3941680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997847205"/>
                    </a:ext>
                  </a:extLst>
                </a:gridCol>
                <a:gridCol w="905255">
                  <a:extLst>
                    <a:ext uri="{9D8B030D-6E8A-4147-A177-3AD203B41FA5}">
                      <a16:colId xmlns:a16="http://schemas.microsoft.com/office/drawing/2014/main" val="2353035880"/>
                    </a:ext>
                  </a:extLst>
                </a:gridCol>
                <a:gridCol w="246888">
                  <a:extLst>
                    <a:ext uri="{9D8B030D-6E8A-4147-A177-3AD203B41FA5}">
                      <a16:colId xmlns:a16="http://schemas.microsoft.com/office/drawing/2014/main" val="8768237"/>
                    </a:ext>
                  </a:extLst>
                </a:gridCol>
                <a:gridCol w="208280">
                  <a:extLst>
                    <a:ext uri="{9D8B030D-6E8A-4147-A177-3AD203B41FA5}">
                      <a16:colId xmlns:a16="http://schemas.microsoft.com/office/drawing/2014/main" val="991588909"/>
                    </a:ext>
                  </a:extLst>
                </a:gridCol>
                <a:gridCol w="208280">
                  <a:extLst>
                    <a:ext uri="{9D8B030D-6E8A-4147-A177-3AD203B41FA5}">
                      <a16:colId xmlns:a16="http://schemas.microsoft.com/office/drawing/2014/main" val="3086667449"/>
                    </a:ext>
                  </a:extLst>
                </a:gridCol>
                <a:gridCol w="208280">
                  <a:extLst>
                    <a:ext uri="{9D8B030D-6E8A-4147-A177-3AD203B41FA5}">
                      <a16:colId xmlns:a16="http://schemas.microsoft.com/office/drawing/2014/main" val="3142816079"/>
                    </a:ext>
                  </a:extLst>
                </a:gridCol>
                <a:gridCol w="208280">
                  <a:extLst>
                    <a:ext uri="{9D8B030D-6E8A-4147-A177-3AD203B41FA5}">
                      <a16:colId xmlns:a16="http://schemas.microsoft.com/office/drawing/2014/main" val="9603778"/>
                    </a:ext>
                  </a:extLst>
                </a:gridCol>
                <a:gridCol w="208280">
                  <a:extLst>
                    <a:ext uri="{9D8B030D-6E8A-4147-A177-3AD203B41FA5}">
                      <a16:colId xmlns:a16="http://schemas.microsoft.com/office/drawing/2014/main" val="323634070"/>
                    </a:ext>
                  </a:extLst>
                </a:gridCol>
                <a:gridCol w="208280">
                  <a:extLst>
                    <a:ext uri="{9D8B030D-6E8A-4147-A177-3AD203B41FA5}">
                      <a16:colId xmlns:a16="http://schemas.microsoft.com/office/drawing/2014/main" val="2280737697"/>
                    </a:ext>
                  </a:extLst>
                </a:gridCol>
                <a:gridCol w="208280">
                  <a:extLst>
                    <a:ext uri="{9D8B030D-6E8A-4147-A177-3AD203B41FA5}">
                      <a16:colId xmlns:a16="http://schemas.microsoft.com/office/drawing/2014/main" val="2851482181"/>
                    </a:ext>
                  </a:extLst>
                </a:gridCol>
                <a:gridCol w="208280">
                  <a:extLst>
                    <a:ext uri="{9D8B030D-6E8A-4147-A177-3AD203B41FA5}">
                      <a16:colId xmlns:a16="http://schemas.microsoft.com/office/drawing/2014/main" val="2209279768"/>
                    </a:ext>
                  </a:extLst>
                </a:gridCol>
                <a:gridCol w="208280">
                  <a:extLst>
                    <a:ext uri="{9D8B030D-6E8A-4147-A177-3AD203B41FA5}">
                      <a16:colId xmlns:a16="http://schemas.microsoft.com/office/drawing/2014/main" val="2347127371"/>
                    </a:ext>
                  </a:extLst>
                </a:gridCol>
                <a:gridCol w="208280">
                  <a:extLst>
                    <a:ext uri="{9D8B030D-6E8A-4147-A177-3AD203B41FA5}">
                      <a16:colId xmlns:a16="http://schemas.microsoft.com/office/drawing/2014/main" val="3784870436"/>
                    </a:ext>
                  </a:extLst>
                </a:gridCol>
                <a:gridCol w="208280">
                  <a:extLst>
                    <a:ext uri="{9D8B030D-6E8A-4147-A177-3AD203B41FA5}">
                      <a16:colId xmlns:a16="http://schemas.microsoft.com/office/drawing/2014/main" val="916180161"/>
                    </a:ext>
                  </a:extLst>
                </a:gridCol>
                <a:gridCol w="208280">
                  <a:extLst>
                    <a:ext uri="{9D8B030D-6E8A-4147-A177-3AD203B41FA5}">
                      <a16:colId xmlns:a16="http://schemas.microsoft.com/office/drawing/2014/main" val="2379824456"/>
                    </a:ext>
                  </a:extLst>
                </a:gridCol>
                <a:gridCol w="208280">
                  <a:extLst>
                    <a:ext uri="{9D8B030D-6E8A-4147-A177-3AD203B41FA5}">
                      <a16:colId xmlns:a16="http://schemas.microsoft.com/office/drawing/2014/main" val="2657380306"/>
                    </a:ext>
                  </a:extLst>
                </a:gridCol>
                <a:gridCol w="208280">
                  <a:extLst>
                    <a:ext uri="{9D8B030D-6E8A-4147-A177-3AD203B41FA5}">
                      <a16:colId xmlns:a16="http://schemas.microsoft.com/office/drawing/2014/main" val="2570965251"/>
                    </a:ext>
                  </a:extLst>
                </a:gridCol>
                <a:gridCol w="208280">
                  <a:extLst>
                    <a:ext uri="{9D8B030D-6E8A-4147-A177-3AD203B41FA5}">
                      <a16:colId xmlns:a16="http://schemas.microsoft.com/office/drawing/2014/main" val="1241891536"/>
                    </a:ext>
                  </a:extLst>
                </a:gridCol>
                <a:gridCol w="208280">
                  <a:extLst>
                    <a:ext uri="{9D8B030D-6E8A-4147-A177-3AD203B41FA5}">
                      <a16:colId xmlns:a16="http://schemas.microsoft.com/office/drawing/2014/main" val="1881415994"/>
                    </a:ext>
                  </a:extLst>
                </a:gridCol>
                <a:gridCol w="208280">
                  <a:extLst>
                    <a:ext uri="{9D8B030D-6E8A-4147-A177-3AD203B41FA5}">
                      <a16:colId xmlns:a16="http://schemas.microsoft.com/office/drawing/2014/main" val="3666294629"/>
                    </a:ext>
                  </a:extLst>
                </a:gridCol>
                <a:gridCol w="208280">
                  <a:extLst>
                    <a:ext uri="{9D8B030D-6E8A-4147-A177-3AD203B41FA5}">
                      <a16:colId xmlns:a16="http://schemas.microsoft.com/office/drawing/2014/main" val="2349123217"/>
                    </a:ext>
                  </a:extLst>
                </a:gridCol>
                <a:gridCol w="208280">
                  <a:extLst>
                    <a:ext uri="{9D8B030D-6E8A-4147-A177-3AD203B41FA5}">
                      <a16:colId xmlns:a16="http://schemas.microsoft.com/office/drawing/2014/main" val="2821002163"/>
                    </a:ext>
                  </a:extLst>
                </a:gridCol>
                <a:gridCol w="208280">
                  <a:extLst>
                    <a:ext uri="{9D8B030D-6E8A-4147-A177-3AD203B41FA5}">
                      <a16:colId xmlns:a16="http://schemas.microsoft.com/office/drawing/2014/main" val="790935354"/>
                    </a:ext>
                  </a:extLst>
                </a:gridCol>
                <a:gridCol w="208280">
                  <a:extLst>
                    <a:ext uri="{9D8B030D-6E8A-4147-A177-3AD203B41FA5}">
                      <a16:colId xmlns:a16="http://schemas.microsoft.com/office/drawing/2014/main" val="1889885786"/>
                    </a:ext>
                  </a:extLst>
                </a:gridCol>
                <a:gridCol w="208280">
                  <a:extLst>
                    <a:ext uri="{9D8B030D-6E8A-4147-A177-3AD203B41FA5}">
                      <a16:colId xmlns:a16="http://schemas.microsoft.com/office/drawing/2014/main" val="1577009834"/>
                    </a:ext>
                  </a:extLst>
                </a:gridCol>
                <a:gridCol w="208280">
                  <a:extLst>
                    <a:ext uri="{9D8B030D-6E8A-4147-A177-3AD203B41FA5}">
                      <a16:colId xmlns:a16="http://schemas.microsoft.com/office/drawing/2014/main" val="4212700190"/>
                    </a:ext>
                  </a:extLst>
                </a:gridCol>
                <a:gridCol w="208280">
                  <a:extLst>
                    <a:ext uri="{9D8B030D-6E8A-4147-A177-3AD203B41FA5}">
                      <a16:colId xmlns:a16="http://schemas.microsoft.com/office/drawing/2014/main" val="524798496"/>
                    </a:ext>
                  </a:extLst>
                </a:gridCol>
                <a:gridCol w="208280">
                  <a:extLst>
                    <a:ext uri="{9D8B030D-6E8A-4147-A177-3AD203B41FA5}">
                      <a16:colId xmlns:a16="http://schemas.microsoft.com/office/drawing/2014/main" val="610692710"/>
                    </a:ext>
                  </a:extLst>
                </a:gridCol>
                <a:gridCol w="208280">
                  <a:extLst>
                    <a:ext uri="{9D8B030D-6E8A-4147-A177-3AD203B41FA5}">
                      <a16:colId xmlns:a16="http://schemas.microsoft.com/office/drawing/2014/main" val="4153708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1597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- 2019-03-29 15:28:29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  Die Duos Katharina Hennig und Anne Winkler sowie Lucas Boegl und Sebastian Eisenlauer gewinnen bei den Deutschen Meisterschaften den klassischen Teamsprint. 🔝 #SkiDeutschland
//
Weitere Ergebnisse: Damen | Herren
2️⃣. Platz: Nadine Herrmann/Denise Herrmann | Josef Fäßler/Max Olex
3️⃣. Platz: Pia Fink/Sandra Ringwald | Marius Cebulla/Jacob Walther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https://scontent.xx.fbcdn.net/v/t15.5256-10/s720x720/54494347_1212812408879120_758244401293033472_n.jpg?_nc_cat=103&amp;_nc_ht=scontent.xx&amp;oh=99104657b1bac0469eabdf46e03b0c75&amp;oe=5D7292E5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67783675"/>
                  </a:ext>
                </a:extLst>
              </a:tr>
            </a:tbl>
          </a:graphicData>
        </a:graphic>
      </p:graphicFrame>
      <p:sp>
        <p:nvSpPr>
          <p:cNvPr id="4" name="Text Placeholder 3">
            <a:extLst>
              <a:ext uri="{FF2B5EF4-FFF2-40B4-BE49-F238E27FC236}">
                <a16:creationId xmlns:a16="http://schemas.microsoft.com/office/drawing/2014/main" id="{459B2AE8-EB45-4320-8784-265EB21811C9}"/>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1786304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FABA-A722-4C06-8EF8-6D8BCAE7C94B}"/>
              </a:ext>
            </a:extLst>
          </p:cNvPr>
          <p:cNvSpPr>
            <a:spLocks noGrp="1"/>
          </p:cNvSpPr>
          <p:nvPr>
            <p:ph type="title"/>
          </p:nvPr>
        </p:nvSpPr>
        <p:spPr/>
        <p:txBody>
          <a:bodyPr/>
          <a:lstStyle/>
          <a:p>
            <a:r>
              <a:rPr lang="en-US"/>
              <a:t>Facebook Own Posts Table | DSV Nordisch - 7 of 26</a:t>
            </a:r>
          </a:p>
        </p:txBody>
      </p:sp>
      <p:graphicFrame>
        <p:nvGraphicFramePr>
          <p:cNvPr id="5" name="Table Placeholder 4">
            <a:extLst>
              <a:ext uri="{FF2B5EF4-FFF2-40B4-BE49-F238E27FC236}">
                <a16:creationId xmlns:a16="http://schemas.microsoft.com/office/drawing/2014/main" id="{2CDB94EC-B203-4648-A660-2B3D694F3512}"/>
              </a:ext>
            </a:extLst>
          </p:cNvPr>
          <p:cNvGraphicFramePr>
            <a:graphicFrameLocks noGrp="1"/>
          </p:cNvGraphicFramePr>
          <p:nvPr>
            <p:ph type="tbl" sz="quarter" idx="13"/>
            <p:extLst>
              <p:ext uri="{D42A27DB-BD31-4B8C-83A1-F6EECF244321}">
                <p14:modId xmlns:p14="http://schemas.microsoft.com/office/powerpoint/2010/main" val="1585208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593075764"/>
                    </a:ext>
                  </a:extLst>
                </a:gridCol>
                <a:gridCol w="905255">
                  <a:extLst>
                    <a:ext uri="{9D8B030D-6E8A-4147-A177-3AD203B41FA5}">
                      <a16:colId xmlns:a16="http://schemas.microsoft.com/office/drawing/2014/main" val="3767015677"/>
                    </a:ext>
                  </a:extLst>
                </a:gridCol>
                <a:gridCol w="246888">
                  <a:extLst>
                    <a:ext uri="{9D8B030D-6E8A-4147-A177-3AD203B41FA5}">
                      <a16:colId xmlns:a16="http://schemas.microsoft.com/office/drawing/2014/main" val="3347647128"/>
                    </a:ext>
                  </a:extLst>
                </a:gridCol>
                <a:gridCol w="208280">
                  <a:extLst>
                    <a:ext uri="{9D8B030D-6E8A-4147-A177-3AD203B41FA5}">
                      <a16:colId xmlns:a16="http://schemas.microsoft.com/office/drawing/2014/main" val="1064254648"/>
                    </a:ext>
                  </a:extLst>
                </a:gridCol>
                <a:gridCol w="208280">
                  <a:extLst>
                    <a:ext uri="{9D8B030D-6E8A-4147-A177-3AD203B41FA5}">
                      <a16:colId xmlns:a16="http://schemas.microsoft.com/office/drawing/2014/main" val="3033412171"/>
                    </a:ext>
                  </a:extLst>
                </a:gridCol>
                <a:gridCol w="208280">
                  <a:extLst>
                    <a:ext uri="{9D8B030D-6E8A-4147-A177-3AD203B41FA5}">
                      <a16:colId xmlns:a16="http://schemas.microsoft.com/office/drawing/2014/main" val="1579134480"/>
                    </a:ext>
                  </a:extLst>
                </a:gridCol>
                <a:gridCol w="208280">
                  <a:extLst>
                    <a:ext uri="{9D8B030D-6E8A-4147-A177-3AD203B41FA5}">
                      <a16:colId xmlns:a16="http://schemas.microsoft.com/office/drawing/2014/main" val="2942304594"/>
                    </a:ext>
                  </a:extLst>
                </a:gridCol>
                <a:gridCol w="208280">
                  <a:extLst>
                    <a:ext uri="{9D8B030D-6E8A-4147-A177-3AD203B41FA5}">
                      <a16:colId xmlns:a16="http://schemas.microsoft.com/office/drawing/2014/main" val="1365490122"/>
                    </a:ext>
                  </a:extLst>
                </a:gridCol>
                <a:gridCol w="208280">
                  <a:extLst>
                    <a:ext uri="{9D8B030D-6E8A-4147-A177-3AD203B41FA5}">
                      <a16:colId xmlns:a16="http://schemas.microsoft.com/office/drawing/2014/main" val="454494962"/>
                    </a:ext>
                  </a:extLst>
                </a:gridCol>
                <a:gridCol w="208280">
                  <a:extLst>
                    <a:ext uri="{9D8B030D-6E8A-4147-A177-3AD203B41FA5}">
                      <a16:colId xmlns:a16="http://schemas.microsoft.com/office/drawing/2014/main" val="2114704945"/>
                    </a:ext>
                  </a:extLst>
                </a:gridCol>
                <a:gridCol w="208280">
                  <a:extLst>
                    <a:ext uri="{9D8B030D-6E8A-4147-A177-3AD203B41FA5}">
                      <a16:colId xmlns:a16="http://schemas.microsoft.com/office/drawing/2014/main" val="874309461"/>
                    </a:ext>
                  </a:extLst>
                </a:gridCol>
                <a:gridCol w="208280">
                  <a:extLst>
                    <a:ext uri="{9D8B030D-6E8A-4147-A177-3AD203B41FA5}">
                      <a16:colId xmlns:a16="http://schemas.microsoft.com/office/drawing/2014/main" val="2810709710"/>
                    </a:ext>
                  </a:extLst>
                </a:gridCol>
                <a:gridCol w="208280">
                  <a:extLst>
                    <a:ext uri="{9D8B030D-6E8A-4147-A177-3AD203B41FA5}">
                      <a16:colId xmlns:a16="http://schemas.microsoft.com/office/drawing/2014/main" val="1191375507"/>
                    </a:ext>
                  </a:extLst>
                </a:gridCol>
                <a:gridCol w="208280">
                  <a:extLst>
                    <a:ext uri="{9D8B030D-6E8A-4147-A177-3AD203B41FA5}">
                      <a16:colId xmlns:a16="http://schemas.microsoft.com/office/drawing/2014/main" val="3764009612"/>
                    </a:ext>
                  </a:extLst>
                </a:gridCol>
                <a:gridCol w="208280">
                  <a:extLst>
                    <a:ext uri="{9D8B030D-6E8A-4147-A177-3AD203B41FA5}">
                      <a16:colId xmlns:a16="http://schemas.microsoft.com/office/drawing/2014/main" val="3824165976"/>
                    </a:ext>
                  </a:extLst>
                </a:gridCol>
                <a:gridCol w="208280">
                  <a:extLst>
                    <a:ext uri="{9D8B030D-6E8A-4147-A177-3AD203B41FA5}">
                      <a16:colId xmlns:a16="http://schemas.microsoft.com/office/drawing/2014/main" val="437095073"/>
                    </a:ext>
                  </a:extLst>
                </a:gridCol>
                <a:gridCol w="208280">
                  <a:extLst>
                    <a:ext uri="{9D8B030D-6E8A-4147-A177-3AD203B41FA5}">
                      <a16:colId xmlns:a16="http://schemas.microsoft.com/office/drawing/2014/main" val="85406994"/>
                    </a:ext>
                  </a:extLst>
                </a:gridCol>
                <a:gridCol w="208280">
                  <a:extLst>
                    <a:ext uri="{9D8B030D-6E8A-4147-A177-3AD203B41FA5}">
                      <a16:colId xmlns:a16="http://schemas.microsoft.com/office/drawing/2014/main" val="158554214"/>
                    </a:ext>
                  </a:extLst>
                </a:gridCol>
                <a:gridCol w="208280">
                  <a:extLst>
                    <a:ext uri="{9D8B030D-6E8A-4147-A177-3AD203B41FA5}">
                      <a16:colId xmlns:a16="http://schemas.microsoft.com/office/drawing/2014/main" val="2789607222"/>
                    </a:ext>
                  </a:extLst>
                </a:gridCol>
                <a:gridCol w="208280">
                  <a:extLst>
                    <a:ext uri="{9D8B030D-6E8A-4147-A177-3AD203B41FA5}">
                      <a16:colId xmlns:a16="http://schemas.microsoft.com/office/drawing/2014/main" val="696280970"/>
                    </a:ext>
                  </a:extLst>
                </a:gridCol>
                <a:gridCol w="208280">
                  <a:extLst>
                    <a:ext uri="{9D8B030D-6E8A-4147-A177-3AD203B41FA5}">
                      <a16:colId xmlns:a16="http://schemas.microsoft.com/office/drawing/2014/main" val="1243451862"/>
                    </a:ext>
                  </a:extLst>
                </a:gridCol>
                <a:gridCol w="208280">
                  <a:extLst>
                    <a:ext uri="{9D8B030D-6E8A-4147-A177-3AD203B41FA5}">
                      <a16:colId xmlns:a16="http://schemas.microsoft.com/office/drawing/2014/main" val="733605301"/>
                    </a:ext>
                  </a:extLst>
                </a:gridCol>
                <a:gridCol w="208280">
                  <a:extLst>
                    <a:ext uri="{9D8B030D-6E8A-4147-A177-3AD203B41FA5}">
                      <a16:colId xmlns:a16="http://schemas.microsoft.com/office/drawing/2014/main" val="921255542"/>
                    </a:ext>
                  </a:extLst>
                </a:gridCol>
                <a:gridCol w="208280">
                  <a:extLst>
                    <a:ext uri="{9D8B030D-6E8A-4147-A177-3AD203B41FA5}">
                      <a16:colId xmlns:a16="http://schemas.microsoft.com/office/drawing/2014/main" val="2027282920"/>
                    </a:ext>
                  </a:extLst>
                </a:gridCol>
                <a:gridCol w="208280">
                  <a:extLst>
                    <a:ext uri="{9D8B030D-6E8A-4147-A177-3AD203B41FA5}">
                      <a16:colId xmlns:a16="http://schemas.microsoft.com/office/drawing/2014/main" val="307879758"/>
                    </a:ext>
                  </a:extLst>
                </a:gridCol>
                <a:gridCol w="208280">
                  <a:extLst>
                    <a:ext uri="{9D8B030D-6E8A-4147-A177-3AD203B41FA5}">
                      <a16:colId xmlns:a16="http://schemas.microsoft.com/office/drawing/2014/main" val="3948826765"/>
                    </a:ext>
                  </a:extLst>
                </a:gridCol>
                <a:gridCol w="208280">
                  <a:extLst>
                    <a:ext uri="{9D8B030D-6E8A-4147-A177-3AD203B41FA5}">
                      <a16:colId xmlns:a16="http://schemas.microsoft.com/office/drawing/2014/main" val="3332138519"/>
                    </a:ext>
                  </a:extLst>
                </a:gridCol>
                <a:gridCol w="208280">
                  <a:extLst>
                    <a:ext uri="{9D8B030D-6E8A-4147-A177-3AD203B41FA5}">
                      <a16:colId xmlns:a16="http://schemas.microsoft.com/office/drawing/2014/main" val="1034078121"/>
                    </a:ext>
                  </a:extLst>
                </a:gridCol>
                <a:gridCol w="208280">
                  <a:extLst>
                    <a:ext uri="{9D8B030D-6E8A-4147-A177-3AD203B41FA5}">
                      <a16:colId xmlns:a16="http://schemas.microsoft.com/office/drawing/2014/main" val="251180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78393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- 2019-03-29 08:05:00 </a:t>
                      </a:r>
                      <a:r>
                        <a:rPr kumimoji="0" lang="en-US" sz="1000" b="0" i="0" u="none" strike="noStrike" kern="1200" cap="none" spc="0" normalizeH="0" baseline="0" noProof="0">
                          <a:ln>
                            <a:noFill/>
                          </a:ln>
                          <a:solidFill>
                            <a:prstClr val="black"/>
                          </a:solidFill>
                          <a:effectLst/>
                          <a:uLnTx/>
                          <a:uFillTx/>
                          <a:latin typeface="+mn-lt"/>
                          <a:ea typeface="+mn-ea"/>
                          <a:cs typeface="+mn-cs"/>
                        </a:rPr>
                        <a:t> 
 Time to say goodbye! 🔚 3 DSV-Langläuferinnen haben sich entschlossen, ihre aktive Karriere zu beenden. ❄️ Wir sagen "Danke" für die tolle Zeit und großartigen Momente, Steffi Böhler - Die Offizielle Fanseite, Sandra Ringwald und Elisabeth Schicho.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https://scontent.xx.fbcdn.net/v/t15.5256-10/s720x720/53559947_272444276981372_6650367471825977344_n.jpg?_nc_cat=104&amp;_nc_ht=scontent.xx&amp;oh=48f1525fa8b52f53894d306a54deb232&amp;oe=5D3169D9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58185053"/>
                  </a:ext>
                </a:extLst>
              </a:tr>
            </a:tbl>
          </a:graphicData>
        </a:graphic>
      </p:graphicFrame>
      <p:sp>
        <p:nvSpPr>
          <p:cNvPr id="4" name="Text Placeholder 3">
            <a:extLst>
              <a:ext uri="{FF2B5EF4-FFF2-40B4-BE49-F238E27FC236}">
                <a16:creationId xmlns:a16="http://schemas.microsoft.com/office/drawing/2014/main" id="{F5940633-1EC3-40C2-811A-9653EEBF3AFF}"/>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578831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8A201-778D-4085-AF07-7223C83E305D}"/>
              </a:ext>
            </a:extLst>
          </p:cNvPr>
          <p:cNvSpPr>
            <a:spLocks noGrp="1"/>
          </p:cNvSpPr>
          <p:nvPr>
            <p:ph type="title"/>
          </p:nvPr>
        </p:nvSpPr>
        <p:spPr/>
        <p:txBody>
          <a:bodyPr/>
          <a:lstStyle/>
          <a:p>
            <a:r>
              <a:rPr lang="en-US"/>
              <a:t>Facebook Own Posts Table | DSV Nordisch - 8 of 26</a:t>
            </a:r>
          </a:p>
        </p:txBody>
      </p:sp>
      <p:graphicFrame>
        <p:nvGraphicFramePr>
          <p:cNvPr id="5" name="Table Placeholder 4">
            <a:extLst>
              <a:ext uri="{FF2B5EF4-FFF2-40B4-BE49-F238E27FC236}">
                <a16:creationId xmlns:a16="http://schemas.microsoft.com/office/drawing/2014/main" id="{F2F84B97-AD1B-46EF-9BDF-78BD9E41A1A3}"/>
              </a:ext>
            </a:extLst>
          </p:cNvPr>
          <p:cNvGraphicFramePr>
            <a:graphicFrameLocks noGrp="1"/>
          </p:cNvGraphicFramePr>
          <p:nvPr>
            <p:ph type="tbl" sz="quarter" idx="13"/>
            <p:extLst>
              <p:ext uri="{D42A27DB-BD31-4B8C-83A1-F6EECF244321}">
                <p14:modId xmlns:p14="http://schemas.microsoft.com/office/powerpoint/2010/main" val="2107630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249581573"/>
                    </a:ext>
                  </a:extLst>
                </a:gridCol>
                <a:gridCol w="905255">
                  <a:extLst>
                    <a:ext uri="{9D8B030D-6E8A-4147-A177-3AD203B41FA5}">
                      <a16:colId xmlns:a16="http://schemas.microsoft.com/office/drawing/2014/main" val="822653755"/>
                    </a:ext>
                  </a:extLst>
                </a:gridCol>
                <a:gridCol w="246888">
                  <a:extLst>
                    <a:ext uri="{9D8B030D-6E8A-4147-A177-3AD203B41FA5}">
                      <a16:colId xmlns:a16="http://schemas.microsoft.com/office/drawing/2014/main" val="3004156675"/>
                    </a:ext>
                  </a:extLst>
                </a:gridCol>
                <a:gridCol w="208280">
                  <a:extLst>
                    <a:ext uri="{9D8B030D-6E8A-4147-A177-3AD203B41FA5}">
                      <a16:colId xmlns:a16="http://schemas.microsoft.com/office/drawing/2014/main" val="2678413988"/>
                    </a:ext>
                  </a:extLst>
                </a:gridCol>
                <a:gridCol w="208280">
                  <a:extLst>
                    <a:ext uri="{9D8B030D-6E8A-4147-A177-3AD203B41FA5}">
                      <a16:colId xmlns:a16="http://schemas.microsoft.com/office/drawing/2014/main" val="3929797920"/>
                    </a:ext>
                  </a:extLst>
                </a:gridCol>
                <a:gridCol w="208280">
                  <a:extLst>
                    <a:ext uri="{9D8B030D-6E8A-4147-A177-3AD203B41FA5}">
                      <a16:colId xmlns:a16="http://schemas.microsoft.com/office/drawing/2014/main" val="4287541680"/>
                    </a:ext>
                  </a:extLst>
                </a:gridCol>
                <a:gridCol w="208280">
                  <a:extLst>
                    <a:ext uri="{9D8B030D-6E8A-4147-A177-3AD203B41FA5}">
                      <a16:colId xmlns:a16="http://schemas.microsoft.com/office/drawing/2014/main" val="1813754854"/>
                    </a:ext>
                  </a:extLst>
                </a:gridCol>
                <a:gridCol w="208280">
                  <a:extLst>
                    <a:ext uri="{9D8B030D-6E8A-4147-A177-3AD203B41FA5}">
                      <a16:colId xmlns:a16="http://schemas.microsoft.com/office/drawing/2014/main" val="3794863593"/>
                    </a:ext>
                  </a:extLst>
                </a:gridCol>
                <a:gridCol w="208280">
                  <a:extLst>
                    <a:ext uri="{9D8B030D-6E8A-4147-A177-3AD203B41FA5}">
                      <a16:colId xmlns:a16="http://schemas.microsoft.com/office/drawing/2014/main" val="537340082"/>
                    </a:ext>
                  </a:extLst>
                </a:gridCol>
                <a:gridCol w="208280">
                  <a:extLst>
                    <a:ext uri="{9D8B030D-6E8A-4147-A177-3AD203B41FA5}">
                      <a16:colId xmlns:a16="http://schemas.microsoft.com/office/drawing/2014/main" val="680579553"/>
                    </a:ext>
                  </a:extLst>
                </a:gridCol>
                <a:gridCol w="208280">
                  <a:extLst>
                    <a:ext uri="{9D8B030D-6E8A-4147-A177-3AD203B41FA5}">
                      <a16:colId xmlns:a16="http://schemas.microsoft.com/office/drawing/2014/main" val="2569062954"/>
                    </a:ext>
                  </a:extLst>
                </a:gridCol>
                <a:gridCol w="208280">
                  <a:extLst>
                    <a:ext uri="{9D8B030D-6E8A-4147-A177-3AD203B41FA5}">
                      <a16:colId xmlns:a16="http://schemas.microsoft.com/office/drawing/2014/main" val="1270732955"/>
                    </a:ext>
                  </a:extLst>
                </a:gridCol>
                <a:gridCol w="208280">
                  <a:extLst>
                    <a:ext uri="{9D8B030D-6E8A-4147-A177-3AD203B41FA5}">
                      <a16:colId xmlns:a16="http://schemas.microsoft.com/office/drawing/2014/main" val="2821358656"/>
                    </a:ext>
                  </a:extLst>
                </a:gridCol>
                <a:gridCol w="208280">
                  <a:extLst>
                    <a:ext uri="{9D8B030D-6E8A-4147-A177-3AD203B41FA5}">
                      <a16:colId xmlns:a16="http://schemas.microsoft.com/office/drawing/2014/main" val="3597826315"/>
                    </a:ext>
                  </a:extLst>
                </a:gridCol>
                <a:gridCol w="208280">
                  <a:extLst>
                    <a:ext uri="{9D8B030D-6E8A-4147-A177-3AD203B41FA5}">
                      <a16:colId xmlns:a16="http://schemas.microsoft.com/office/drawing/2014/main" val="3731191418"/>
                    </a:ext>
                  </a:extLst>
                </a:gridCol>
                <a:gridCol w="208280">
                  <a:extLst>
                    <a:ext uri="{9D8B030D-6E8A-4147-A177-3AD203B41FA5}">
                      <a16:colId xmlns:a16="http://schemas.microsoft.com/office/drawing/2014/main" val="2764272840"/>
                    </a:ext>
                  </a:extLst>
                </a:gridCol>
                <a:gridCol w="208280">
                  <a:extLst>
                    <a:ext uri="{9D8B030D-6E8A-4147-A177-3AD203B41FA5}">
                      <a16:colId xmlns:a16="http://schemas.microsoft.com/office/drawing/2014/main" val="3154049723"/>
                    </a:ext>
                  </a:extLst>
                </a:gridCol>
                <a:gridCol w="208280">
                  <a:extLst>
                    <a:ext uri="{9D8B030D-6E8A-4147-A177-3AD203B41FA5}">
                      <a16:colId xmlns:a16="http://schemas.microsoft.com/office/drawing/2014/main" val="1728023909"/>
                    </a:ext>
                  </a:extLst>
                </a:gridCol>
                <a:gridCol w="208280">
                  <a:extLst>
                    <a:ext uri="{9D8B030D-6E8A-4147-A177-3AD203B41FA5}">
                      <a16:colId xmlns:a16="http://schemas.microsoft.com/office/drawing/2014/main" val="1469241793"/>
                    </a:ext>
                  </a:extLst>
                </a:gridCol>
                <a:gridCol w="208280">
                  <a:extLst>
                    <a:ext uri="{9D8B030D-6E8A-4147-A177-3AD203B41FA5}">
                      <a16:colId xmlns:a16="http://schemas.microsoft.com/office/drawing/2014/main" val="1272141337"/>
                    </a:ext>
                  </a:extLst>
                </a:gridCol>
                <a:gridCol w="208280">
                  <a:extLst>
                    <a:ext uri="{9D8B030D-6E8A-4147-A177-3AD203B41FA5}">
                      <a16:colId xmlns:a16="http://schemas.microsoft.com/office/drawing/2014/main" val="3958896990"/>
                    </a:ext>
                  </a:extLst>
                </a:gridCol>
                <a:gridCol w="208280">
                  <a:extLst>
                    <a:ext uri="{9D8B030D-6E8A-4147-A177-3AD203B41FA5}">
                      <a16:colId xmlns:a16="http://schemas.microsoft.com/office/drawing/2014/main" val="2053644436"/>
                    </a:ext>
                  </a:extLst>
                </a:gridCol>
                <a:gridCol w="208280">
                  <a:extLst>
                    <a:ext uri="{9D8B030D-6E8A-4147-A177-3AD203B41FA5}">
                      <a16:colId xmlns:a16="http://schemas.microsoft.com/office/drawing/2014/main" val="393188991"/>
                    </a:ext>
                  </a:extLst>
                </a:gridCol>
                <a:gridCol w="208280">
                  <a:extLst>
                    <a:ext uri="{9D8B030D-6E8A-4147-A177-3AD203B41FA5}">
                      <a16:colId xmlns:a16="http://schemas.microsoft.com/office/drawing/2014/main" val="1957355065"/>
                    </a:ext>
                  </a:extLst>
                </a:gridCol>
                <a:gridCol w="208280">
                  <a:extLst>
                    <a:ext uri="{9D8B030D-6E8A-4147-A177-3AD203B41FA5}">
                      <a16:colId xmlns:a16="http://schemas.microsoft.com/office/drawing/2014/main" val="455409550"/>
                    </a:ext>
                  </a:extLst>
                </a:gridCol>
                <a:gridCol w="208280">
                  <a:extLst>
                    <a:ext uri="{9D8B030D-6E8A-4147-A177-3AD203B41FA5}">
                      <a16:colId xmlns:a16="http://schemas.microsoft.com/office/drawing/2014/main" val="1595063033"/>
                    </a:ext>
                  </a:extLst>
                </a:gridCol>
                <a:gridCol w="208280">
                  <a:extLst>
                    <a:ext uri="{9D8B030D-6E8A-4147-A177-3AD203B41FA5}">
                      <a16:colId xmlns:a16="http://schemas.microsoft.com/office/drawing/2014/main" val="3562099289"/>
                    </a:ext>
                  </a:extLst>
                </a:gridCol>
                <a:gridCol w="208280">
                  <a:extLst>
                    <a:ext uri="{9D8B030D-6E8A-4147-A177-3AD203B41FA5}">
                      <a16:colId xmlns:a16="http://schemas.microsoft.com/office/drawing/2014/main" val="423921370"/>
                    </a:ext>
                  </a:extLst>
                </a:gridCol>
                <a:gridCol w="208280">
                  <a:extLst>
                    <a:ext uri="{9D8B030D-6E8A-4147-A177-3AD203B41FA5}">
                      <a16:colId xmlns:a16="http://schemas.microsoft.com/office/drawing/2014/main" val="837634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8373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- 2019-03-28 13:21:08 </a:t>
                      </a:r>
                      <a:r>
                        <a:rPr kumimoji="0" lang="en-US" sz="1000" b="0" i="0" u="none" strike="noStrike" kern="1200" cap="none" spc="0" normalizeH="0" baseline="0" noProof="0">
                          <a:ln>
                            <a:noFill/>
                          </a:ln>
                          <a:solidFill>
                            <a:prstClr val="black"/>
                          </a:solidFill>
                          <a:effectLst/>
                          <a:uLnTx/>
                          <a:uFillTx/>
                          <a:latin typeface="+mn-lt"/>
                          <a:ea typeface="+mn-ea"/>
                          <a:cs typeface="+mn-cs"/>
                        </a:rPr>
                        <a:t> 
 Get together in Austria! 🇦🇹 Bei den Internationalen Zollskimeisterschaften treten Athleten aus den Zollverwaltungen von 5 Nationen in den Disziplinen Skilanglauf, Biathlon und Alpin gegeneinander an. 💪 #SkiDeutschland
📷: Erwin Tscholl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https://scontent.xx.fbcdn.net/v/t1.0-9/q82/s720x720/55539994_3193824120643788_1113820538955890688_o.jpg?_nc_cat=103&amp;_nc_ht=scontent.xx&amp;oh=e7fde0ae4780fd4fe7ad9f9a4d4bd0a7&amp;oe=5D2F147C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13171068"/>
                  </a:ext>
                </a:extLst>
              </a:tr>
            </a:tbl>
          </a:graphicData>
        </a:graphic>
      </p:graphicFrame>
      <p:sp>
        <p:nvSpPr>
          <p:cNvPr id="4" name="Text Placeholder 3">
            <a:extLst>
              <a:ext uri="{FF2B5EF4-FFF2-40B4-BE49-F238E27FC236}">
                <a16:creationId xmlns:a16="http://schemas.microsoft.com/office/drawing/2014/main" id="{82CFE0A8-B8E7-4D4D-80F4-3FF2065BEACA}"/>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1794433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86C68-1ED4-4911-B4A6-FF9D2E20E64F}"/>
              </a:ext>
            </a:extLst>
          </p:cNvPr>
          <p:cNvSpPr>
            <a:spLocks noGrp="1"/>
          </p:cNvSpPr>
          <p:nvPr>
            <p:ph type="title"/>
          </p:nvPr>
        </p:nvSpPr>
        <p:spPr/>
        <p:txBody>
          <a:bodyPr/>
          <a:lstStyle/>
          <a:p>
            <a:r>
              <a:rPr lang="en-US"/>
              <a:t>Facebook Own Posts Table | DSV Nordisch - 9 of 26</a:t>
            </a:r>
          </a:p>
        </p:txBody>
      </p:sp>
      <p:graphicFrame>
        <p:nvGraphicFramePr>
          <p:cNvPr id="5" name="Table Placeholder 4">
            <a:extLst>
              <a:ext uri="{FF2B5EF4-FFF2-40B4-BE49-F238E27FC236}">
                <a16:creationId xmlns:a16="http://schemas.microsoft.com/office/drawing/2014/main" id="{5148C8AA-D3B5-491D-AD8B-7EB2B882E6D9}"/>
              </a:ext>
            </a:extLst>
          </p:cNvPr>
          <p:cNvGraphicFramePr>
            <a:graphicFrameLocks noGrp="1"/>
          </p:cNvGraphicFramePr>
          <p:nvPr>
            <p:ph type="tbl" sz="quarter" idx="13"/>
            <p:extLst>
              <p:ext uri="{D42A27DB-BD31-4B8C-83A1-F6EECF244321}">
                <p14:modId xmlns:p14="http://schemas.microsoft.com/office/powerpoint/2010/main" val="596407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484729183"/>
                    </a:ext>
                  </a:extLst>
                </a:gridCol>
                <a:gridCol w="905255">
                  <a:extLst>
                    <a:ext uri="{9D8B030D-6E8A-4147-A177-3AD203B41FA5}">
                      <a16:colId xmlns:a16="http://schemas.microsoft.com/office/drawing/2014/main" val="671207619"/>
                    </a:ext>
                  </a:extLst>
                </a:gridCol>
                <a:gridCol w="246888">
                  <a:extLst>
                    <a:ext uri="{9D8B030D-6E8A-4147-A177-3AD203B41FA5}">
                      <a16:colId xmlns:a16="http://schemas.microsoft.com/office/drawing/2014/main" val="3176230129"/>
                    </a:ext>
                  </a:extLst>
                </a:gridCol>
                <a:gridCol w="208280">
                  <a:extLst>
                    <a:ext uri="{9D8B030D-6E8A-4147-A177-3AD203B41FA5}">
                      <a16:colId xmlns:a16="http://schemas.microsoft.com/office/drawing/2014/main" val="3155634084"/>
                    </a:ext>
                  </a:extLst>
                </a:gridCol>
                <a:gridCol w="208280">
                  <a:extLst>
                    <a:ext uri="{9D8B030D-6E8A-4147-A177-3AD203B41FA5}">
                      <a16:colId xmlns:a16="http://schemas.microsoft.com/office/drawing/2014/main" val="1078466413"/>
                    </a:ext>
                  </a:extLst>
                </a:gridCol>
                <a:gridCol w="208280">
                  <a:extLst>
                    <a:ext uri="{9D8B030D-6E8A-4147-A177-3AD203B41FA5}">
                      <a16:colId xmlns:a16="http://schemas.microsoft.com/office/drawing/2014/main" val="991595684"/>
                    </a:ext>
                  </a:extLst>
                </a:gridCol>
                <a:gridCol w="208280">
                  <a:extLst>
                    <a:ext uri="{9D8B030D-6E8A-4147-A177-3AD203B41FA5}">
                      <a16:colId xmlns:a16="http://schemas.microsoft.com/office/drawing/2014/main" val="2282698"/>
                    </a:ext>
                  </a:extLst>
                </a:gridCol>
                <a:gridCol w="208280">
                  <a:extLst>
                    <a:ext uri="{9D8B030D-6E8A-4147-A177-3AD203B41FA5}">
                      <a16:colId xmlns:a16="http://schemas.microsoft.com/office/drawing/2014/main" val="2785280586"/>
                    </a:ext>
                  </a:extLst>
                </a:gridCol>
                <a:gridCol w="208280">
                  <a:extLst>
                    <a:ext uri="{9D8B030D-6E8A-4147-A177-3AD203B41FA5}">
                      <a16:colId xmlns:a16="http://schemas.microsoft.com/office/drawing/2014/main" val="146842582"/>
                    </a:ext>
                  </a:extLst>
                </a:gridCol>
                <a:gridCol w="208280">
                  <a:extLst>
                    <a:ext uri="{9D8B030D-6E8A-4147-A177-3AD203B41FA5}">
                      <a16:colId xmlns:a16="http://schemas.microsoft.com/office/drawing/2014/main" val="78899622"/>
                    </a:ext>
                  </a:extLst>
                </a:gridCol>
                <a:gridCol w="208280">
                  <a:extLst>
                    <a:ext uri="{9D8B030D-6E8A-4147-A177-3AD203B41FA5}">
                      <a16:colId xmlns:a16="http://schemas.microsoft.com/office/drawing/2014/main" val="3485207775"/>
                    </a:ext>
                  </a:extLst>
                </a:gridCol>
                <a:gridCol w="208280">
                  <a:extLst>
                    <a:ext uri="{9D8B030D-6E8A-4147-A177-3AD203B41FA5}">
                      <a16:colId xmlns:a16="http://schemas.microsoft.com/office/drawing/2014/main" val="860297716"/>
                    </a:ext>
                  </a:extLst>
                </a:gridCol>
                <a:gridCol w="208280">
                  <a:extLst>
                    <a:ext uri="{9D8B030D-6E8A-4147-A177-3AD203B41FA5}">
                      <a16:colId xmlns:a16="http://schemas.microsoft.com/office/drawing/2014/main" val="865235264"/>
                    </a:ext>
                  </a:extLst>
                </a:gridCol>
                <a:gridCol w="208280">
                  <a:extLst>
                    <a:ext uri="{9D8B030D-6E8A-4147-A177-3AD203B41FA5}">
                      <a16:colId xmlns:a16="http://schemas.microsoft.com/office/drawing/2014/main" val="414141963"/>
                    </a:ext>
                  </a:extLst>
                </a:gridCol>
                <a:gridCol w="208280">
                  <a:extLst>
                    <a:ext uri="{9D8B030D-6E8A-4147-A177-3AD203B41FA5}">
                      <a16:colId xmlns:a16="http://schemas.microsoft.com/office/drawing/2014/main" val="2490018081"/>
                    </a:ext>
                  </a:extLst>
                </a:gridCol>
                <a:gridCol w="208280">
                  <a:extLst>
                    <a:ext uri="{9D8B030D-6E8A-4147-A177-3AD203B41FA5}">
                      <a16:colId xmlns:a16="http://schemas.microsoft.com/office/drawing/2014/main" val="1515653463"/>
                    </a:ext>
                  </a:extLst>
                </a:gridCol>
                <a:gridCol w="208280">
                  <a:extLst>
                    <a:ext uri="{9D8B030D-6E8A-4147-A177-3AD203B41FA5}">
                      <a16:colId xmlns:a16="http://schemas.microsoft.com/office/drawing/2014/main" val="3702473695"/>
                    </a:ext>
                  </a:extLst>
                </a:gridCol>
                <a:gridCol w="208280">
                  <a:extLst>
                    <a:ext uri="{9D8B030D-6E8A-4147-A177-3AD203B41FA5}">
                      <a16:colId xmlns:a16="http://schemas.microsoft.com/office/drawing/2014/main" val="1371208821"/>
                    </a:ext>
                  </a:extLst>
                </a:gridCol>
                <a:gridCol w="208280">
                  <a:extLst>
                    <a:ext uri="{9D8B030D-6E8A-4147-A177-3AD203B41FA5}">
                      <a16:colId xmlns:a16="http://schemas.microsoft.com/office/drawing/2014/main" val="3186601534"/>
                    </a:ext>
                  </a:extLst>
                </a:gridCol>
                <a:gridCol w="208280">
                  <a:extLst>
                    <a:ext uri="{9D8B030D-6E8A-4147-A177-3AD203B41FA5}">
                      <a16:colId xmlns:a16="http://schemas.microsoft.com/office/drawing/2014/main" val="931373292"/>
                    </a:ext>
                  </a:extLst>
                </a:gridCol>
                <a:gridCol w="208280">
                  <a:extLst>
                    <a:ext uri="{9D8B030D-6E8A-4147-A177-3AD203B41FA5}">
                      <a16:colId xmlns:a16="http://schemas.microsoft.com/office/drawing/2014/main" val="156023484"/>
                    </a:ext>
                  </a:extLst>
                </a:gridCol>
                <a:gridCol w="208280">
                  <a:extLst>
                    <a:ext uri="{9D8B030D-6E8A-4147-A177-3AD203B41FA5}">
                      <a16:colId xmlns:a16="http://schemas.microsoft.com/office/drawing/2014/main" val="3237354676"/>
                    </a:ext>
                  </a:extLst>
                </a:gridCol>
                <a:gridCol w="208280">
                  <a:extLst>
                    <a:ext uri="{9D8B030D-6E8A-4147-A177-3AD203B41FA5}">
                      <a16:colId xmlns:a16="http://schemas.microsoft.com/office/drawing/2014/main" val="2199043516"/>
                    </a:ext>
                  </a:extLst>
                </a:gridCol>
                <a:gridCol w="208280">
                  <a:extLst>
                    <a:ext uri="{9D8B030D-6E8A-4147-A177-3AD203B41FA5}">
                      <a16:colId xmlns:a16="http://schemas.microsoft.com/office/drawing/2014/main" val="291092808"/>
                    </a:ext>
                  </a:extLst>
                </a:gridCol>
                <a:gridCol w="208280">
                  <a:extLst>
                    <a:ext uri="{9D8B030D-6E8A-4147-A177-3AD203B41FA5}">
                      <a16:colId xmlns:a16="http://schemas.microsoft.com/office/drawing/2014/main" val="2570079402"/>
                    </a:ext>
                  </a:extLst>
                </a:gridCol>
                <a:gridCol w="208280">
                  <a:extLst>
                    <a:ext uri="{9D8B030D-6E8A-4147-A177-3AD203B41FA5}">
                      <a16:colId xmlns:a16="http://schemas.microsoft.com/office/drawing/2014/main" val="729375013"/>
                    </a:ext>
                  </a:extLst>
                </a:gridCol>
                <a:gridCol w="208280">
                  <a:extLst>
                    <a:ext uri="{9D8B030D-6E8A-4147-A177-3AD203B41FA5}">
                      <a16:colId xmlns:a16="http://schemas.microsoft.com/office/drawing/2014/main" val="4151140704"/>
                    </a:ext>
                  </a:extLst>
                </a:gridCol>
                <a:gridCol w="208280">
                  <a:extLst>
                    <a:ext uri="{9D8B030D-6E8A-4147-A177-3AD203B41FA5}">
                      <a16:colId xmlns:a16="http://schemas.microsoft.com/office/drawing/2014/main" val="1653042987"/>
                    </a:ext>
                  </a:extLst>
                </a:gridCol>
                <a:gridCol w="208280">
                  <a:extLst>
                    <a:ext uri="{9D8B030D-6E8A-4147-A177-3AD203B41FA5}">
                      <a16:colId xmlns:a16="http://schemas.microsoft.com/office/drawing/2014/main" val="1355346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9742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Nordisch - 2019-03-28 09:01:10 </a:t>
                      </a:r>
                      <a:r>
                        <a:rPr kumimoji="0" lang="de-DE" sz="1000" b="0" i="0" u="none" strike="noStrike" kern="1200" cap="none" spc="0" normalizeH="0" baseline="0" noProof="0">
                          <a:ln>
                            <a:noFill/>
                          </a:ln>
                          <a:solidFill>
                            <a:prstClr val="black"/>
                          </a:solidFill>
                          <a:effectLst/>
                          <a:uLnTx/>
                          <a:uFillTx/>
                          <a:latin typeface="+mn-lt"/>
                          <a:ea typeface="+mn-ea"/>
                          <a:cs typeface="+mn-cs"/>
                        </a:rPr>
                        <a:t> 
 What a moment! 🤩 Erinnert ihr euch noch an das 1. Einzel-Podium von Stephan Leyhe?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https://scontent.xx.fbcdn.net/v/t1.0-9/p720x720/53469138_3193632593996274_7197289728285081600_o.jpg?_nc_cat=110&amp;_nc_ht=scontent.xx&amp;oh=d89f18d0dfc2f2d88a9d1a31052c595c&amp;oe=5D67AC4D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46895607"/>
                  </a:ext>
                </a:extLst>
              </a:tr>
            </a:tbl>
          </a:graphicData>
        </a:graphic>
      </p:graphicFrame>
      <p:sp>
        <p:nvSpPr>
          <p:cNvPr id="4" name="Text Placeholder 3">
            <a:extLst>
              <a:ext uri="{FF2B5EF4-FFF2-40B4-BE49-F238E27FC236}">
                <a16:creationId xmlns:a16="http://schemas.microsoft.com/office/drawing/2014/main" id="{939FF644-D8C9-4F3B-8CA8-BEE882953CE5}"/>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3745505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D78A5-9CF0-4F41-BB28-E8E099B5C839}"/>
              </a:ext>
            </a:extLst>
          </p:cNvPr>
          <p:cNvSpPr>
            <a:spLocks noGrp="1"/>
          </p:cNvSpPr>
          <p:nvPr>
            <p:ph type="title"/>
          </p:nvPr>
        </p:nvSpPr>
        <p:spPr/>
        <p:txBody>
          <a:bodyPr/>
          <a:lstStyle/>
          <a:p>
            <a:r>
              <a:rPr lang="en-US"/>
              <a:t>Facebook Own Posts Table | DSV Nordisch - 10 of 26</a:t>
            </a:r>
          </a:p>
        </p:txBody>
      </p:sp>
      <p:graphicFrame>
        <p:nvGraphicFramePr>
          <p:cNvPr id="5" name="Table Placeholder 4">
            <a:extLst>
              <a:ext uri="{FF2B5EF4-FFF2-40B4-BE49-F238E27FC236}">
                <a16:creationId xmlns:a16="http://schemas.microsoft.com/office/drawing/2014/main" id="{5B7D1371-B2F1-4A2E-9137-D870812C928D}"/>
              </a:ext>
            </a:extLst>
          </p:cNvPr>
          <p:cNvGraphicFramePr>
            <a:graphicFrameLocks noGrp="1"/>
          </p:cNvGraphicFramePr>
          <p:nvPr>
            <p:ph type="tbl" sz="quarter" idx="13"/>
            <p:extLst>
              <p:ext uri="{D42A27DB-BD31-4B8C-83A1-F6EECF244321}">
                <p14:modId xmlns:p14="http://schemas.microsoft.com/office/powerpoint/2010/main" val="1985067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203084581"/>
                    </a:ext>
                  </a:extLst>
                </a:gridCol>
                <a:gridCol w="905255">
                  <a:extLst>
                    <a:ext uri="{9D8B030D-6E8A-4147-A177-3AD203B41FA5}">
                      <a16:colId xmlns:a16="http://schemas.microsoft.com/office/drawing/2014/main" val="2109864004"/>
                    </a:ext>
                  </a:extLst>
                </a:gridCol>
                <a:gridCol w="246888">
                  <a:extLst>
                    <a:ext uri="{9D8B030D-6E8A-4147-A177-3AD203B41FA5}">
                      <a16:colId xmlns:a16="http://schemas.microsoft.com/office/drawing/2014/main" val="2474063307"/>
                    </a:ext>
                  </a:extLst>
                </a:gridCol>
                <a:gridCol w="208280">
                  <a:extLst>
                    <a:ext uri="{9D8B030D-6E8A-4147-A177-3AD203B41FA5}">
                      <a16:colId xmlns:a16="http://schemas.microsoft.com/office/drawing/2014/main" val="2818678779"/>
                    </a:ext>
                  </a:extLst>
                </a:gridCol>
                <a:gridCol w="208280">
                  <a:extLst>
                    <a:ext uri="{9D8B030D-6E8A-4147-A177-3AD203B41FA5}">
                      <a16:colId xmlns:a16="http://schemas.microsoft.com/office/drawing/2014/main" val="2109875427"/>
                    </a:ext>
                  </a:extLst>
                </a:gridCol>
                <a:gridCol w="208280">
                  <a:extLst>
                    <a:ext uri="{9D8B030D-6E8A-4147-A177-3AD203B41FA5}">
                      <a16:colId xmlns:a16="http://schemas.microsoft.com/office/drawing/2014/main" val="4131687357"/>
                    </a:ext>
                  </a:extLst>
                </a:gridCol>
                <a:gridCol w="208280">
                  <a:extLst>
                    <a:ext uri="{9D8B030D-6E8A-4147-A177-3AD203B41FA5}">
                      <a16:colId xmlns:a16="http://schemas.microsoft.com/office/drawing/2014/main" val="657639238"/>
                    </a:ext>
                  </a:extLst>
                </a:gridCol>
                <a:gridCol w="208280">
                  <a:extLst>
                    <a:ext uri="{9D8B030D-6E8A-4147-A177-3AD203B41FA5}">
                      <a16:colId xmlns:a16="http://schemas.microsoft.com/office/drawing/2014/main" val="3686952626"/>
                    </a:ext>
                  </a:extLst>
                </a:gridCol>
                <a:gridCol w="208280">
                  <a:extLst>
                    <a:ext uri="{9D8B030D-6E8A-4147-A177-3AD203B41FA5}">
                      <a16:colId xmlns:a16="http://schemas.microsoft.com/office/drawing/2014/main" val="1745615342"/>
                    </a:ext>
                  </a:extLst>
                </a:gridCol>
                <a:gridCol w="208280">
                  <a:extLst>
                    <a:ext uri="{9D8B030D-6E8A-4147-A177-3AD203B41FA5}">
                      <a16:colId xmlns:a16="http://schemas.microsoft.com/office/drawing/2014/main" val="435651138"/>
                    </a:ext>
                  </a:extLst>
                </a:gridCol>
                <a:gridCol w="208280">
                  <a:extLst>
                    <a:ext uri="{9D8B030D-6E8A-4147-A177-3AD203B41FA5}">
                      <a16:colId xmlns:a16="http://schemas.microsoft.com/office/drawing/2014/main" val="4145978360"/>
                    </a:ext>
                  </a:extLst>
                </a:gridCol>
                <a:gridCol w="208280">
                  <a:extLst>
                    <a:ext uri="{9D8B030D-6E8A-4147-A177-3AD203B41FA5}">
                      <a16:colId xmlns:a16="http://schemas.microsoft.com/office/drawing/2014/main" val="2081840823"/>
                    </a:ext>
                  </a:extLst>
                </a:gridCol>
                <a:gridCol w="208280">
                  <a:extLst>
                    <a:ext uri="{9D8B030D-6E8A-4147-A177-3AD203B41FA5}">
                      <a16:colId xmlns:a16="http://schemas.microsoft.com/office/drawing/2014/main" val="372928307"/>
                    </a:ext>
                  </a:extLst>
                </a:gridCol>
                <a:gridCol w="208280">
                  <a:extLst>
                    <a:ext uri="{9D8B030D-6E8A-4147-A177-3AD203B41FA5}">
                      <a16:colId xmlns:a16="http://schemas.microsoft.com/office/drawing/2014/main" val="2065201560"/>
                    </a:ext>
                  </a:extLst>
                </a:gridCol>
                <a:gridCol w="208280">
                  <a:extLst>
                    <a:ext uri="{9D8B030D-6E8A-4147-A177-3AD203B41FA5}">
                      <a16:colId xmlns:a16="http://schemas.microsoft.com/office/drawing/2014/main" val="2835156305"/>
                    </a:ext>
                  </a:extLst>
                </a:gridCol>
                <a:gridCol w="208280">
                  <a:extLst>
                    <a:ext uri="{9D8B030D-6E8A-4147-A177-3AD203B41FA5}">
                      <a16:colId xmlns:a16="http://schemas.microsoft.com/office/drawing/2014/main" val="908344798"/>
                    </a:ext>
                  </a:extLst>
                </a:gridCol>
                <a:gridCol w="208280">
                  <a:extLst>
                    <a:ext uri="{9D8B030D-6E8A-4147-A177-3AD203B41FA5}">
                      <a16:colId xmlns:a16="http://schemas.microsoft.com/office/drawing/2014/main" val="531630409"/>
                    </a:ext>
                  </a:extLst>
                </a:gridCol>
                <a:gridCol w="208280">
                  <a:extLst>
                    <a:ext uri="{9D8B030D-6E8A-4147-A177-3AD203B41FA5}">
                      <a16:colId xmlns:a16="http://schemas.microsoft.com/office/drawing/2014/main" val="1389723005"/>
                    </a:ext>
                  </a:extLst>
                </a:gridCol>
                <a:gridCol w="208280">
                  <a:extLst>
                    <a:ext uri="{9D8B030D-6E8A-4147-A177-3AD203B41FA5}">
                      <a16:colId xmlns:a16="http://schemas.microsoft.com/office/drawing/2014/main" val="3793306548"/>
                    </a:ext>
                  </a:extLst>
                </a:gridCol>
                <a:gridCol w="208280">
                  <a:extLst>
                    <a:ext uri="{9D8B030D-6E8A-4147-A177-3AD203B41FA5}">
                      <a16:colId xmlns:a16="http://schemas.microsoft.com/office/drawing/2014/main" val="3463588366"/>
                    </a:ext>
                  </a:extLst>
                </a:gridCol>
                <a:gridCol w="208280">
                  <a:extLst>
                    <a:ext uri="{9D8B030D-6E8A-4147-A177-3AD203B41FA5}">
                      <a16:colId xmlns:a16="http://schemas.microsoft.com/office/drawing/2014/main" val="2836981691"/>
                    </a:ext>
                  </a:extLst>
                </a:gridCol>
                <a:gridCol w="208280">
                  <a:extLst>
                    <a:ext uri="{9D8B030D-6E8A-4147-A177-3AD203B41FA5}">
                      <a16:colId xmlns:a16="http://schemas.microsoft.com/office/drawing/2014/main" val="1277083829"/>
                    </a:ext>
                  </a:extLst>
                </a:gridCol>
                <a:gridCol w="208280">
                  <a:extLst>
                    <a:ext uri="{9D8B030D-6E8A-4147-A177-3AD203B41FA5}">
                      <a16:colId xmlns:a16="http://schemas.microsoft.com/office/drawing/2014/main" val="323354427"/>
                    </a:ext>
                  </a:extLst>
                </a:gridCol>
                <a:gridCol w="208280">
                  <a:extLst>
                    <a:ext uri="{9D8B030D-6E8A-4147-A177-3AD203B41FA5}">
                      <a16:colId xmlns:a16="http://schemas.microsoft.com/office/drawing/2014/main" val="1283241996"/>
                    </a:ext>
                  </a:extLst>
                </a:gridCol>
                <a:gridCol w="208280">
                  <a:extLst>
                    <a:ext uri="{9D8B030D-6E8A-4147-A177-3AD203B41FA5}">
                      <a16:colId xmlns:a16="http://schemas.microsoft.com/office/drawing/2014/main" val="4173172686"/>
                    </a:ext>
                  </a:extLst>
                </a:gridCol>
                <a:gridCol w="208280">
                  <a:extLst>
                    <a:ext uri="{9D8B030D-6E8A-4147-A177-3AD203B41FA5}">
                      <a16:colId xmlns:a16="http://schemas.microsoft.com/office/drawing/2014/main" val="2858021060"/>
                    </a:ext>
                  </a:extLst>
                </a:gridCol>
                <a:gridCol w="208280">
                  <a:extLst>
                    <a:ext uri="{9D8B030D-6E8A-4147-A177-3AD203B41FA5}">
                      <a16:colId xmlns:a16="http://schemas.microsoft.com/office/drawing/2014/main" val="2891751078"/>
                    </a:ext>
                  </a:extLst>
                </a:gridCol>
                <a:gridCol w="208280">
                  <a:extLst>
                    <a:ext uri="{9D8B030D-6E8A-4147-A177-3AD203B41FA5}">
                      <a16:colId xmlns:a16="http://schemas.microsoft.com/office/drawing/2014/main" val="2255055917"/>
                    </a:ext>
                  </a:extLst>
                </a:gridCol>
                <a:gridCol w="208280">
                  <a:extLst>
                    <a:ext uri="{9D8B030D-6E8A-4147-A177-3AD203B41FA5}">
                      <a16:colId xmlns:a16="http://schemas.microsoft.com/office/drawing/2014/main" val="2994679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81293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- 2019-03-26 18:06:00 </a:t>
                      </a:r>
                      <a:r>
                        <a:rPr kumimoji="0" lang="en-US" sz="1000" b="0" i="0" u="none" strike="noStrike" kern="1200" cap="none" spc="0" normalizeH="0" baseline="0" noProof="0">
                          <a:ln>
                            <a:noFill/>
                          </a:ln>
                          <a:solidFill>
                            <a:prstClr val="black"/>
                          </a:solidFill>
                          <a:effectLst/>
                          <a:uLnTx/>
                          <a:uFillTx/>
                          <a:latin typeface="+mn-lt"/>
                          <a:ea typeface="+mn-ea"/>
                          <a:cs typeface="+mn-cs"/>
                        </a:rPr>
                        <a:t> 
 A season full of great memories! 🌟 Wir lassen die Saison mit einigen Highlights noch einmal Revue passieren.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https://scontent.xx.fbcdn.net/v/t15.5256-10/p720x720/53889093_2059711450812365_3704413643601870848_n.jpg?_nc_cat=108&amp;_nc_ht=scontent.xx&amp;oh=e69b7b591873de58f7f54d25aa5e50c2&amp;oe=5D644783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53063474"/>
                  </a:ext>
                </a:extLst>
              </a:tr>
            </a:tbl>
          </a:graphicData>
        </a:graphic>
      </p:graphicFrame>
      <p:sp>
        <p:nvSpPr>
          <p:cNvPr id="4" name="Text Placeholder 3">
            <a:extLst>
              <a:ext uri="{FF2B5EF4-FFF2-40B4-BE49-F238E27FC236}">
                <a16:creationId xmlns:a16="http://schemas.microsoft.com/office/drawing/2014/main" id="{57F91D01-1A06-40C7-9C4B-588411AE7CDB}"/>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3515560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7E9B6-8460-4A92-A50B-B76A12E7C805}"/>
              </a:ext>
            </a:extLst>
          </p:cNvPr>
          <p:cNvSpPr>
            <a:spLocks noGrp="1"/>
          </p:cNvSpPr>
          <p:nvPr>
            <p:ph type="title"/>
          </p:nvPr>
        </p:nvSpPr>
        <p:spPr/>
        <p:txBody>
          <a:bodyPr/>
          <a:lstStyle/>
          <a:p>
            <a:r>
              <a:rPr lang="en-US"/>
              <a:t>Facebook Own Posts Table | DSV Nordisch - 11 of 26</a:t>
            </a:r>
          </a:p>
        </p:txBody>
      </p:sp>
      <p:graphicFrame>
        <p:nvGraphicFramePr>
          <p:cNvPr id="5" name="Table Placeholder 4">
            <a:extLst>
              <a:ext uri="{FF2B5EF4-FFF2-40B4-BE49-F238E27FC236}">
                <a16:creationId xmlns:a16="http://schemas.microsoft.com/office/drawing/2014/main" id="{C13E90C5-3E9C-41EB-889D-2E831D8F8CAA}"/>
              </a:ext>
            </a:extLst>
          </p:cNvPr>
          <p:cNvGraphicFramePr>
            <a:graphicFrameLocks noGrp="1"/>
          </p:cNvGraphicFramePr>
          <p:nvPr>
            <p:ph type="tbl" sz="quarter" idx="13"/>
            <p:extLst>
              <p:ext uri="{D42A27DB-BD31-4B8C-83A1-F6EECF244321}">
                <p14:modId xmlns:p14="http://schemas.microsoft.com/office/powerpoint/2010/main" val="3024785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678659628"/>
                    </a:ext>
                  </a:extLst>
                </a:gridCol>
                <a:gridCol w="905255">
                  <a:extLst>
                    <a:ext uri="{9D8B030D-6E8A-4147-A177-3AD203B41FA5}">
                      <a16:colId xmlns:a16="http://schemas.microsoft.com/office/drawing/2014/main" val="2662086399"/>
                    </a:ext>
                  </a:extLst>
                </a:gridCol>
                <a:gridCol w="246888">
                  <a:extLst>
                    <a:ext uri="{9D8B030D-6E8A-4147-A177-3AD203B41FA5}">
                      <a16:colId xmlns:a16="http://schemas.microsoft.com/office/drawing/2014/main" val="2328888711"/>
                    </a:ext>
                  </a:extLst>
                </a:gridCol>
                <a:gridCol w="208280">
                  <a:extLst>
                    <a:ext uri="{9D8B030D-6E8A-4147-A177-3AD203B41FA5}">
                      <a16:colId xmlns:a16="http://schemas.microsoft.com/office/drawing/2014/main" val="3261042555"/>
                    </a:ext>
                  </a:extLst>
                </a:gridCol>
                <a:gridCol w="208280">
                  <a:extLst>
                    <a:ext uri="{9D8B030D-6E8A-4147-A177-3AD203B41FA5}">
                      <a16:colId xmlns:a16="http://schemas.microsoft.com/office/drawing/2014/main" val="2063632726"/>
                    </a:ext>
                  </a:extLst>
                </a:gridCol>
                <a:gridCol w="208280">
                  <a:extLst>
                    <a:ext uri="{9D8B030D-6E8A-4147-A177-3AD203B41FA5}">
                      <a16:colId xmlns:a16="http://schemas.microsoft.com/office/drawing/2014/main" val="1519961687"/>
                    </a:ext>
                  </a:extLst>
                </a:gridCol>
                <a:gridCol w="208280">
                  <a:extLst>
                    <a:ext uri="{9D8B030D-6E8A-4147-A177-3AD203B41FA5}">
                      <a16:colId xmlns:a16="http://schemas.microsoft.com/office/drawing/2014/main" val="3286503825"/>
                    </a:ext>
                  </a:extLst>
                </a:gridCol>
                <a:gridCol w="208280">
                  <a:extLst>
                    <a:ext uri="{9D8B030D-6E8A-4147-A177-3AD203B41FA5}">
                      <a16:colId xmlns:a16="http://schemas.microsoft.com/office/drawing/2014/main" val="4154677150"/>
                    </a:ext>
                  </a:extLst>
                </a:gridCol>
                <a:gridCol w="208280">
                  <a:extLst>
                    <a:ext uri="{9D8B030D-6E8A-4147-A177-3AD203B41FA5}">
                      <a16:colId xmlns:a16="http://schemas.microsoft.com/office/drawing/2014/main" val="4026905969"/>
                    </a:ext>
                  </a:extLst>
                </a:gridCol>
                <a:gridCol w="208280">
                  <a:extLst>
                    <a:ext uri="{9D8B030D-6E8A-4147-A177-3AD203B41FA5}">
                      <a16:colId xmlns:a16="http://schemas.microsoft.com/office/drawing/2014/main" val="3419651066"/>
                    </a:ext>
                  </a:extLst>
                </a:gridCol>
                <a:gridCol w="208280">
                  <a:extLst>
                    <a:ext uri="{9D8B030D-6E8A-4147-A177-3AD203B41FA5}">
                      <a16:colId xmlns:a16="http://schemas.microsoft.com/office/drawing/2014/main" val="772867391"/>
                    </a:ext>
                  </a:extLst>
                </a:gridCol>
                <a:gridCol w="208280">
                  <a:extLst>
                    <a:ext uri="{9D8B030D-6E8A-4147-A177-3AD203B41FA5}">
                      <a16:colId xmlns:a16="http://schemas.microsoft.com/office/drawing/2014/main" val="1442992407"/>
                    </a:ext>
                  </a:extLst>
                </a:gridCol>
                <a:gridCol w="208280">
                  <a:extLst>
                    <a:ext uri="{9D8B030D-6E8A-4147-A177-3AD203B41FA5}">
                      <a16:colId xmlns:a16="http://schemas.microsoft.com/office/drawing/2014/main" val="175718601"/>
                    </a:ext>
                  </a:extLst>
                </a:gridCol>
                <a:gridCol w="208280">
                  <a:extLst>
                    <a:ext uri="{9D8B030D-6E8A-4147-A177-3AD203B41FA5}">
                      <a16:colId xmlns:a16="http://schemas.microsoft.com/office/drawing/2014/main" val="460746034"/>
                    </a:ext>
                  </a:extLst>
                </a:gridCol>
                <a:gridCol w="208280">
                  <a:extLst>
                    <a:ext uri="{9D8B030D-6E8A-4147-A177-3AD203B41FA5}">
                      <a16:colId xmlns:a16="http://schemas.microsoft.com/office/drawing/2014/main" val="971230107"/>
                    </a:ext>
                  </a:extLst>
                </a:gridCol>
                <a:gridCol w="208280">
                  <a:extLst>
                    <a:ext uri="{9D8B030D-6E8A-4147-A177-3AD203B41FA5}">
                      <a16:colId xmlns:a16="http://schemas.microsoft.com/office/drawing/2014/main" val="2528638811"/>
                    </a:ext>
                  </a:extLst>
                </a:gridCol>
                <a:gridCol w="208280">
                  <a:extLst>
                    <a:ext uri="{9D8B030D-6E8A-4147-A177-3AD203B41FA5}">
                      <a16:colId xmlns:a16="http://schemas.microsoft.com/office/drawing/2014/main" val="3519391596"/>
                    </a:ext>
                  </a:extLst>
                </a:gridCol>
                <a:gridCol w="208280">
                  <a:extLst>
                    <a:ext uri="{9D8B030D-6E8A-4147-A177-3AD203B41FA5}">
                      <a16:colId xmlns:a16="http://schemas.microsoft.com/office/drawing/2014/main" val="479636877"/>
                    </a:ext>
                  </a:extLst>
                </a:gridCol>
                <a:gridCol w="208280">
                  <a:extLst>
                    <a:ext uri="{9D8B030D-6E8A-4147-A177-3AD203B41FA5}">
                      <a16:colId xmlns:a16="http://schemas.microsoft.com/office/drawing/2014/main" val="3412262854"/>
                    </a:ext>
                  </a:extLst>
                </a:gridCol>
                <a:gridCol w="208280">
                  <a:extLst>
                    <a:ext uri="{9D8B030D-6E8A-4147-A177-3AD203B41FA5}">
                      <a16:colId xmlns:a16="http://schemas.microsoft.com/office/drawing/2014/main" val="856291835"/>
                    </a:ext>
                  </a:extLst>
                </a:gridCol>
                <a:gridCol w="208280">
                  <a:extLst>
                    <a:ext uri="{9D8B030D-6E8A-4147-A177-3AD203B41FA5}">
                      <a16:colId xmlns:a16="http://schemas.microsoft.com/office/drawing/2014/main" val="4262982356"/>
                    </a:ext>
                  </a:extLst>
                </a:gridCol>
                <a:gridCol w="208280">
                  <a:extLst>
                    <a:ext uri="{9D8B030D-6E8A-4147-A177-3AD203B41FA5}">
                      <a16:colId xmlns:a16="http://schemas.microsoft.com/office/drawing/2014/main" val="431186970"/>
                    </a:ext>
                  </a:extLst>
                </a:gridCol>
                <a:gridCol w="208280">
                  <a:extLst>
                    <a:ext uri="{9D8B030D-6E8A-4147-A177-3AD203B41FA5}">
                      <a16:colId xmlns:a16="http://schemas.microsoft.com/office/drawing/2014/main" val="2461929047"/>
                    </a:ext>
                  </a:extLst>
                </a:gridCol>
                <a:gridCol w="208280">
                  <a:extLst>
                    <a:ext uri="{9D8B030D-6E8A-4147-A177-3AD203B41FA5}">
                      <a16:colId xmlns:a16="http://schemas.microsoft.com/office/drawing/2014/main" val="2271922298"/>
                    </a:ext>
                  </a:extLst>
                </a:gridCol>
                <a:gridCol w="208280">
                  <a:extLst>
                    <a:ext uri="{9D8B030D-6E8A-4147-A177-3AD203B41FA5}">
                      <a16:colId xmlns:a16="http://schemas.microsoft.com/office/drawing/2014/main" val="1246775916"/>
                    </a:ext>
                  </a:extLst>
                </a:gridCol>
                <a:gridCol w="208280">
                  <a:extLst>
                    <a:ext uri="{9D8B030D-6E8A-4147-A177-3AD203B41FA5}">
                      <a16:colId xmlns:a16="http://schemas.microsoft.com/office/drawing/2014/main" val="410227838"/>
                    </a:ext>
                  </a:extLst>
                </a:gridCol>
                <a:gridCol w="208280">
                  <a:extLst>
                    <a:ext uri="{9D8B030D-6E8A-4147-A177-3AD203B41FA5}">
                      <a16:colId xmlns:a16="http://schemas.microsoft.com/office/drawing/2014/main" val="76060749"/>
                    </a:ext>
                  </a:extLst>
                </a:gridCol>
                <a:gridCol w="208280">
                  <a:extLst>
                    <a:ext uri="{9D8B030D-6E8A-4147-A177-3AD203B41FA5}">
                      <a16:colId xmlns:a16="http://schemas.microsoft.com/office/drawing/2014/main" val="118156837"/>
                    </a:ext>
                  </a:extLst>
                </a:gridCol>
                <a:gridCol w="208280">
                  <a:extLst>
                    <a:ext uri="{9D8B030D-6E8A-4147-A177-3AD203B41FA5}">
                      <a16:colId xmlns:a16="http://schemas.microsoft.com/office/drawing/2014/main" val="3047264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2095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Nordisch - 2019-03-25 16:42:14 </a:t>
                      </a:r>
                      <a:r>
                        <a:rPr kumimoji="0" lang="de-DE" sz="1000" b="0" i="0" u="none" strike="noStrike" kern="1200" cap="none" spc="0" normalizeH="0" baseline="0" noProof="0">
                          <a:ln>
                            <a:noFill/>
                          </a:ln>
                          <a:solidFill>
                            <a:prstClr val="black"/>
                          </a:solidFill>
                          <a:effectLst/>
                          <a:uLnTx/>
                          <a:uFillTx/>
                          <a:latin typeface="+mn-lt"/>
                          <a:ea typeface="+mn-ea"/>
                          <a:cs typeface="+mn-cs"/>
                        </a:rPr>
                        <a:t> 
 Ups and downs! ⬆️⬇️ Unsere Skispringer waren in diesem Winter erfolgreicher als je zuvor, mussten jedoch auch einige Rückschläge verkraften. Wir bedanken uns für die tollen Sportmomente und wünschen den verletzten Athleten eine schnelle Genesung.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wF9r4Y3sy2ugK&amp;w=523&amp;h=523&amp;url=https%3A%2F%2Fwww.skideutschland.de%2Fwp-content%2Fuploads%2F2019%2F03%2Fgeiger20319vt212-e1553528640971.jpg&amp;cfs=1&amp;sx=154&amp;sy=0&amp;sw=523&amp;sh=523&amp;_nc_hash=AQClSoEqoIMtPl8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3018791"/>
                  </a:ext>
                </a:extLst>
              </a:tr>
            </a:tbl>
          </a:graphicData>
        </a:graphic>
      </p:graphicFrame>
      <p:sp>
        <p:nvSpPr>
          <p:cNvPr id="4" name="Text Placeholder 3">
            <a:extLst>
              <a:ext uri="{FF2B5EF4-FFF2-40B4-BE49-F238E27FC236}">
                <a16:creationId xmlns:a16="http://schemas.microsoft.com/office/drawing/2014/main" id="{FE612DFF-EFA2-47A3-B592-EE6FC1C33E77}"/>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3542844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D36A4-5E1A-4F0F-AAE3-E834EA0B1B32}"/>
              </a:ext>
            </a:extLst>
          </p:cNvPr>
          <p:cNvSpPr>
            <a:spLocks noGrp="1"/>
          </p:cNvSpPr>
          <p:nvPr>
            <p:ph type="title"/>
          </p:nvPr>
        </p:nvSpPr>
        <p:spPr/>
        <p:txBody>
          <a:bodyPr/>
          <a:lstStyle/>
          <a:p>
            <a:r>
              <a:rPr lang="en-US"/>
              <a:t>Facebook Own Posts Table | DSV Nordisch - 12 of 26</a:t>
            </a:r>
          </a:p>
        </p:txBody>
      </p:sp>
      <p:graphicFrame>
        <p:nvGraphicFramePr>
          <p:cNvPr id="5" name="Table Placeholder 4">
            <a:extLst>
              <a:ext uri="{FF2B5EF4-FFF2-40B4-BE49-F238E27FC236}">
                <a16:creationId xmlns:a16="http://schemas.microsoft.com/office/drawing/2014/main" id="{7C027129-6693-41F7-B290-7F05C4D76791}"/>
              </a:ext>
            </a:extLst>
          </p:cNvPr>
          <p:cNvGraphicFramePr>
            <a:graphicFrameLocks noGrp="1"/>
          </p:cNvGraphicFramePr>
          <p:nvPr>
            <p:ph type="tbl" sz="quarter" idx="13"/>
            <p:extLst>
              <p:ext uri="{D42A27DB-BD31-4B8C-83A1-F6EECF244321}">
                <p14:modId xmlns:p14="http://schemas.microsoft.com/office/powerpoint/2010/main" val="2729528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821550772"/>
                    </a:ext>
                  </a:extLst>
                </a:gridCol>
                <a:gridCol w="905255">
                  <a:extLst>
                    <a:ext uri="{9D8B030D-6E8A-4147-A177-3AD203B41FA5}">
                      <a16:colId xmlns:a16="http://schemas.microsoft.com/office/drawing/2014/main" val="3347835454"/>
                    </a:ext>
                  </a:extLst>
                </a:gridCol>
                <a:gridCol w="246888">
                  <a:extLst>
                    <a:ext uri="{9D8B030D-6E8A-4147-A177-3AD203B41FA5}">
                      <a16:colId xmlns:a16="http://schemas.microsoft.com/office/drawing/2014/main" val="3858119757"/>
                    </a:ext>
                  </a:extLst>
                </a:gridCol>
                <a:gridCol w="208280">
                  <a:extLst>
                    <a:ext uri="{9D8B030D-6E8A-4147-A177-3AD203B41FA5}">
                      <a16:colId xmlns:a16="http://schemas.microsoft.com/office/drawing/2014/main" val="2570406380"/>
                    </a:ext>
                  </a:extLst>
                </a:gridCol>
                <a:gridCol w="208280">
                  <a:extLst>
                    <a:ext uri="{9D8B030D-6E8A-4147-A177-3AD203B41FA5}">
                      <a16:colId xmlns:a16="http://schemas.microsoft.com/office/drawing/2014/main" val="2607657404"/>
                    </a:ext>
                  </a:extLst>
                </a:gridCol>
                <a:gridCol w="208280">
                  <a:extLst>
                    <a:ext uri="{9D8B030D-6E8A-4147-A177-3AD203B41FA5}">
                      <a16:colId xmlns:a16="http://schemas.microsoft.com/office/drawing/2014/main" val="1029658047"/>
                    </a:ext>
                  </a:extLst>
                </a:gridCol>
                <a:gridCol w="208280">
                  <a:extLst>
                    <a:ext uri="{9D8B030D-6E8A-4147-A177-3AD203B41FA5}">
                      <a16:colId xmlns:a16="http://schemas.microsoft.com/office/drawing/2014/main" val="3609832109"/>
                    </a:ext>
                  </a:extLst>
                </a:gridCol>
                <a:gridCol w="208280">
                  <a:extLst>
                    <a:ext uri="{9D8B030D-6E8A-4147-A177-3AD203B41FA5}">
                      <a16:colId xmlns:a16="http://schemas.microsoft.com/office/drawing/2014/main" val="539420865"/>
                    </a:ext>
                  </a:extLst>
                </a:gridCol>
                <a:gridCol w="208280">
                  <a:extLst>
                    <a:ext uri="{9D8B030D-6E8A-4147-A177-3AD203B41FA5}">
                      <a16:colId xmlns:a16="http://schemas.microsoft.com/office/drawing/2014/main" val="4291559424"/>
                    </a:ext>
                  </a:extLst>
                </a:gridCol>
                <a:gridCol w="208280">
                  <a:extLst>
                    <a:ext uri="{9D8B030D-6E8A-4147-A177-3AD203B41FA5}">
                      <a16:colId xmlns:a16="http://schemas.microsoft.com/office/drawing/2014/main" val="3409768358"/>
                    </a:ext>
                  </a:extLst>
                </a:gridCol>
                <a:gridCol w="208280">
                  <a:extLst>
                    <a:ext uri="{9D8B030D-6E8A-4147-A177-3AD203B41FA5}">
                      <a16:colId xmlns:a16="http://schemas.microsoft.com/office/drawing/2014/main" val="1023020419"/>
                    </a:ext>
                  </a:extLst>
                </a:gridCol>
                <a:gridCol w="208280">
                  <a:extLst>
                    <a:ext uri="{9D8B030D-6E8A-4147-A177-3AD203B41FA5}">
                      <a16:colId xmlns:a16="http://schemas.microsoft.com/office/drawing/2014/main" val="1521027305"/>
                    </a:ext>
                  </a:extLst>
                </a:gridCol>
                <a:gridCol w="208280">
                  <a:extLst>
                    <a:ext uri="{9D8B030D-6E8A-4147-A177-3AD203B41FA5}">
                      <a16:colId xmlns:a16="http://schemas.microsoft.com/office/drawing/2014/main" val="3893867955"/>
                    </a:ext>
                  </a:extLst>
                </a:gridCol>
                <a:gridCol w="208280">
                  <a:extLst>
                    <a:ext uri="{9D8B030D-6E8A-4147-A177-3AD203B41FA5}">
                      <a16:colId xmlns:a16="http://schemas.microsoft.com/office/drawing/2014/main" val="1748920708"/>
                    </a:ext>
                  </a:extLst>
                </a:gridCol>
                <a:gridCol w="208280">
                  <a:extLst>
                    <a:ext uri="{9D8B030D-6E8A-4147-A177-3AD203B41FA5}">
                      <a16:colId xmlns:a16="http://schemas.microsoft.com/office/drawing/2014/main" val="732518739"/>
                    </a:ext>
                  </a:extLst>
                </a:gridCol>
                <a:gridCol w="208280">
                  <a:extLst>
                    <a:ext uri="{9D8B030D-6E8A-4147-A177-3AD203B41FA5}">
                      <a16:colId xmlns:a16="http://schemas.microsoft.com/office/drawing/2014/main" val="2059532998"/>
                    </a:ext>
                  </a:extLst>
                </a:gridCol>
                <a:gridCol w="208280">
                  <a:extLst>
                    <a:ext uri="{9D8B030D-6E8A-4147-A177-3AD203B41FA5}">
                      <a16:colId xmlns:a16="http://schemas.microsoft.com/office/drawing/2014/main" val="1385796509"/>
                    </a:ext>
                  </a:extLst>
                </a:gridCol>
                <a:gridCol w="208280">
                  <a:extLst>
                    <a:ext uri="{9D8B030D-6E8A-4147-A177-3AD203B41FA5}">
                      <a16:colId xmlns:a16="http://schemas.microsoft.com/office/drawing/2014/main" val="2609357368"/>
                    </a:ext>
                  </a:extLst>
                </a:gridCol>
                <a:gridCol w="208280">
                  <a:extLst>
                    <a:ext uri="{9D8B030D-6E8A-4147-A177-3AD203B41FA5}">
                      <a16:colId xmlns:a16="http://schemas.microsoft.com/office/drawing/2014/main" val="2522210520"/>
                    </a:ext>
                  </a:extLst>
                </a:gridCol>
                <a:gridCol w="208280">
                  <a:extLst>
                    <a:ext uri="{9D8B030D-6E8A-4147-A177-3AD203B41FA5}">
                      <a16:colId xmlns:a16="http://schemas.microsoft.com/office/drawing/2014/main" val="2802447431"/>
                    </a:ext>
                  </a:extLst>
                </a:gridCol>
                <a:gridCol w="208280">
                  <a:extLst>
                    <a:ext uri="{9D8B030D-6E8A-4147-A177-3AD203B41FA5}">
                      <a16:colId xmlns:a16="http://schemas.microsoft.com/office/drawing/2014/main" val="200554664"/>
                    </a:ext>
                  </a:extLst>
                </a:gridCol>
                <a:gridCol w="208280">
                  <a:extLst>
                    <a:ext uri="{9D8B030D-6E8A-4147-A177-3AD203B41FA5}">
                      <a16:colId xmlns:a16="http://schemas.microsoft.com/office/drawing/2014/main" val="4271363557"/>
                    </a:ext>
                  </a:extLst>
                </a:gridCol>
                <a:gridCol w="208280">
                  <a:extLst>
                    <a:ext uri="{9D8B030D-6E8A-4147-A177-3AD203B41FA5}">
                      <a16:colId xmlns:a16="http://schemas.microsoft.com/office/drawing/2014/main" val="3652281757"/>
                    </a:ext>
                  </a:extLst>
                </a:gridCol>
                <a:gridCol w="208280">
                  <a:extLst>
                    <a:ext uri="{9D8B030D-6E8A-4147-A177-3AD203B41FA5}">
                      <a16:colId xmlns:a16="http://schemas.microsoft.com/office/drawing/2014/main" val="3881866272"/>
                    </a:ext>
                  </a:extLst>
                </a:gridCol>
                <a:gridCol w="208280">
                  <a:extLst>
                    <a:ext uri="{9D8B030D-6E8A-4147-A177-3AD203B41FA5}">
                      <a16:colId xmlns:a16="http://schemas.microsoft.com/office/drawing/2014/main" val="3903727982"/>
                    </a:ext>
                  </a:extLst>
                </a:gridCol>
                <a:gridCol w="208280">
                  <a:extLst>
                    <a:ext uri="{9D8B030D-6E8A-4147-A177-3AD203B41FA5}">
                      <a16:colId xmlns:a16="http://schemas.microsoft.com/office/drawing/2014/main" val="148076417"/>
                    </a:ext>
                  </a:extLst>
                </a:gridCol>
                <a:gridCol w="208280">
                  <a:extLst>
                    <a:ext uri="{9D8B030D-6E8A-4147-A177-3AD203B41FA5}">
                      <a16:colId xmlns:a16="http://schemas.microsoft.com/office/drawing/2014/main" val="432334289"/>
                    </a:ext>
                  </a:extLst>
                </a:gridCol>
                <a:gridCol w="208280">
                  <a:extLst>
                    <a:ext uri="{9D8B030D-6E8A-4147-A177-3AD203B41FA5}">
                      <a16:colId xmlns:a16="http://schemas.microsoft.com/office/drawing/2014/main" val="4072712556"/>
                    </a:ext>
                  </a:extLst>
                </a:gridCol>
                <a:gridCol w="208280">
                  <a:extLst>
                    <a:ext uri="{9D8B030D-6E8A-4147-A177-3AD203B41FA5}">
                      <a16:colId xmlns:a16="http://schemas.microsoft.com/office/drawing/2014/main" val="420809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5480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Nordisch - 2019-03-25 16:02:00 </a:t>
                      </a:r>
                      <a:r>
                        <a:rPr kumimoji="0" lang="de-DE" sz="1000" b="0" i="0" u="none" strike="noStrike" kern="1200" cap="none" spc="0" normalizeH="0" baseline="0" noProof="0">
                          <a:ln>
                            <a:noFill/>
                          </a:ln>
                          <a:solidFill>
                            <a:prstClr val="black"/>
                          </a:solidFill>
                          <a:effectLst/>
                          <a:uLnTx/>
                          <a:uFillTx/>
                          <a:latin typeface="+mn-lt"/>
                          <a:ea typeface="+mn-ea"/>
                          <a:cs typeface="+mn-cs"/>
                        </a:rPr>
                        <a:t> 
 Day off! 😎 Nach der Saison genießen unsere Skispringer zum Abschluss mit Werner Schuster einen schönen Tag auf Herrenchiemsee. 👌 Das Team dankt der Familie Löhmann.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https://scontent.xx.fbcdn.net/v/t1.0-0/p180x540/54728997_3186999077992959_5626375731484295168_o.jpg?_nc_cat=107&amp;_nc_ht=scontent.xx&amp;oh=96e844fe2a1255b161f6e070ac3b3b8c&amp;oe=5D65CDCD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11205316"/>
                  </a:ext>
                </a:extLst>
              </a:tr>
            </a:tbl>
          </a:graphicData>
        </a:graphic>
      </p:graphicFrame>
      <p:sp>
        <p:nvSpPr>
          <p:cNvPr id="4" name="Text Placeholder 3">
            <a:extLst>
              <a:ext uri="{FF2B5EF4-FFF2-40B4-BE49-F238E27FC236}">
                <a16:creationId xmlns:a16="http://schemas.microsoft.com/office/drawing/2014/main" id="{79477D2C-28C7-4BF1-BB0C-99FCEB5F0866}"/>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1815194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47277-7441-416E-989E-8A4ABC4A9BAC}"/>
              </a:ext>
            </a:extLst>
          </p:cNvPr>
          <p:cNvSpPr>
            <a:spLocks noGrp="1"/>
          </p:cNvSpPr>
          <p:nvPr>
            <p:ph type="title"/>
          </p:nvPr>
        </p:nvSpPr>
        <p:spPr/>
        <p:txBody>
          <a:bodyPr/>
          <a:lstStyle/>
          <a:p>
            <a:r>
              <a:rPr lang="en-US"/>
              <a:t>Facebook Own Posts Table | DSV Nordisch - 13 of 26</a:t>
            </a:r>
          </a:p>
        </p:txBody>
      </p:sp>
      <p:graphicFrame>
        <p:nvGraphicFramePr>
          <p:cNvPr id="5" name="Table Placeholder 4">
            <a:extLst>
              <a:ext uri="{FF2B5EF4-FFF2-40B4-BE49-F238E27FC236}">
                <a16:creationId xmlns:a16="http://schemas.microsoft.com/office/drawing/2014/main" id="{ED461EEF-379D-4B73-B644-0451EDEF13C1}"/>
              </a:ext>
            </a:extLst>
          </p:cNvPr>
          <p:cNvGraphicFramePr>
            <a:graphicFrameLocks noGrp="1"/>
          </p:cNvGraphicFramePr>
          <p:nvPr>
            <p:ph type="tbl" sz="quarter" idx="13"/>
            <p:extLst>
              <p:ext uri="{D42A27DB-BD31-4B8C-83A1-F6EECF244321}">
                <p14:modId xmlns:p14="http://schemas.microsoft.com/office/powerpoint/2010/main" val="586629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845351225"/>
                    </a:ext>
                  </a:extLst>
                </a:gridCol>
                <a:gridCol w="905255">
                  <a:extLst>
                    <a:ext uri="{9D8B030D-6E8A-4147-A177-3AD203B41FA5}">
                      <a16:colId xmlns:a16="http://schemas.microsoft.com/office/drawing/2014/main" val="2125190032"/>
                    </a:ext>
                  </a:extLst>
                </a:gridCol>
                <a:gridCol w="246888">
                  <a:extLst>
                    <a:ext uri="{9D8B030D-6E8A-4147-A177-3AD203B41FA5}">
                      <a16:colId xmlns:a16="http://schemas.microsoft.com/office/drawing/2014/main" val="2642599662"/>
                    </a:ext>
                  </a:extLst>
                </a:gridCol>
                <a:gridCol w="208280">
                  <a:extLst>
                    <a:ext uri="{9D8B030D-6E8A-4147-A177-3AD203B41FA5}">
                      <a16:colId xmlns:a16="http://schemas.microsoft.com/office/drawing/2014/main" val="1938474654"/>
                    </a:ext>
                  </a:extLst>
                </a:gridCol>
                <a:gridCol w="208280">
                  <a:extLst>
                    <a:ext uri="{9D8B030D-6E8A-4147-A177-3AD203B41FA5}">
                      <a16:colId xmlns:a16="http://schemas.microsoft.com/office/drawing/2014/main" val="927203198"/>
                    </a:ext>
                  </a:extLst>
                </a:gridCol>
                <a:gridCol w="208280">
                  <a:extLst>
                    <a:ext uri="{9D8B030D-6E8A-4147-A177-3AD203B41FA5}">
                      <a16:colId xmlns:a16="http://schemas.microsoft.com/office/drawing/2014/main" val="60668356"/>
                    </a:ext>
                  </a:extLst>
                </a:gridCol>
                <a:gridCol w="208280">
                  <a:extLst>
                    <a:ext uri="{9D8B030D-6E8A-4147-A177-3AD203B41FA5}">
                      <a16:colId xmlns:a16="http://schemas.microsoft.com/office/drawing/2014/main" val="900295766"/>
                    </a:ext>
                  </a:extLst>
                </a:gridCol>
                <a:gridCol w="208280">
                  <a:extLst>
                    <a:ext uri="{9D8B030D-6E8A-4147-A177-3AD203B41FA5}">
                      <a16:colId xmlns:a16="http://schemas.microsoft.com/office/drawing/2014/main" val="3360437864"/>
                    </a:ext>
                  </a:extLst>
                </a:gridCol>
                <a:gridCol w="208280">
                  <a:extLst>
                    <a:ext uri="{9D8B030D-6E8A-4147-A177-3AD203B41FA5}">
                      <a16:colId xmlns:a16="http://schemas.microsoft.com/office/drawing/2014/main" val="1316932846"/>
                    </a:ext>
                  </a:extLst>
                </a:gridCol>
                <a:gridCol w="208280">
                  <a:extLst>
                    <a:ext uri="{9D8B030D-6E8A-4147-A177-3AD203B41FA5}">
                      <a16:colId xmlns:a16="http://schemas.microsoft.com/office/drawing/2014/main" val="2248368801"/>
                    </a:ext>
                  </a:extLst>
                </a:gridCol>
                <a:gridCol w="208280">
                  <a:extLst>
                    <a:ext uri="{9D8B030D-6E8A-4147-A177-3AD203B41FA5}">
                      <a16:colId xmlns:a16="http://schemas.microsoft.com/office/drawing/2014/main" val="1299483178"/>
                    </a:ext>
                  </a:extLst>
                </a:gridCol>
                <a:gridCol w="208280">
                  <a:extLst>
                    <a:ext uri="{9D8B030D-6E8A-4147-A177-3AD203B41FA5}">
                      <a16:colId xmlns:a16="http://schemas.microsoft.com/office/drawing/2014/main" val="1857329313"/>
                    </a:ext>
                  </a:extLst>
                </a:gridCol>
                <a:gridCol w="208280">
                  <a:extLst>
                    <a:ext uri="{9D8B030D-6E8A-4147-A177-3AD203B41FA5}">
                      <a16:colId xmlns:a16="http://schemas.microsoft.com/office/drawing/2014/main" val="3134946851"/>
                    </a:ext>
                  </a:extLst>
                </a:gridCol>
                <a:gridCol w="208280">
                  <a:extLst>
                    <a:ext uri="{9D8B030D-6E8A-4147-A177-3AD203B41FA5}">
                      <a16:colId xmlns:a16="http://schemas.microsoft.com/office/drawing/2014/main" val="3690079286"/>
                    </a:ext>
                  </a:extLst>
                </a:gridCol>
                <a:gridCol w="208280">
                  <a:extLst>
                    <a:ext uri="{9D8B030D-6E8A-4147-A177-3AD203B41FA5}">
                      <a16:colId xmlns:a16="http://schemas.microsoft.com/office/drawing/2014/main" val="4259340492"/>
                    </a:ext>
                  </a:extLst>
                </a:gridCol>
                <a:gridCol w="208280">
                  <a:extLst>
                    <a:ext uri="{9D8B030D-6E8A-4147-A177-3AD203B41FA5}">
                      <a16:colId xmlns:a16="http://schemas.microsoft.com/office/drawing/2014/main" val="794501875"/>
                    </a:ext>
                  </a:extLst>
                </a:gridCol>
                <a:gridCol w="208280">
                  <a:extLst>
                    <a:ext uri="{9D8B030D-6E8A-4147-A177-3AD203B41FA5}">
                      <a16:colId xmlns:a16="http://schemas.microsoft.com/office/drawing/2014/main" val="3520714902"/>
                    </a:ext>
                  </a:extLst>
                </a:gridCol>
                <a:gridCol w="208280">
                  <a:extLst>
                    <a:ext uri="{9D8B030D-6E8A-4147-A177-3AD203B41FA5}">
                      <a16:colId xmlns:a16="http://schemas.microsoft.com/office/drawing/2014/main" val="3366039041"/>
                    </a:ext>
                  </a:extLst>
                </a:gridCol>
                <a:gridCol w="208280">
                  <a:extLst>
                    <a:ext uri="{9D8B030D-6E8A-4147-A177-3AD203B41FA5}">
                      <a16:colId xmlns:a16="http://schemas.microsoft.com/office/drawing/2014/main" val="850989025"/>
                    </a:ext>
                  </a:extLst>
                </a:gridCol>
                <a:gridCol w="208280">
                  <a:extLst>
                    <a:ext uri="{9D8B030D-6E8A-4147-A177-3AD203B41FA5}">
                      <a16:colId xmlns:a16="http://schemas.microsoft.com/office/drawing/2014/main" val="1401017838"/>
                    </a:ext>
                  </a:extLst>
                </a:gridCol>
                <a:gridCol w="208280">
                  <a:extLst>
                    <a:ext uri="{9D8B030D-6E8A-4147-A177-3AD203B41FA5}">
                      <a16:colId xmlns:a16="http://schemas.microsoft.com/office/drawing/2014/main" val="3229712188"/>
                    </a:ext>
                  </a:extLst>
                </a:gridCol>
                <a:gridCol w="208280">
                  <a:extLst>
                    <a:ext uri="{9D8B030D-6E8A-4147-A177-3AD203B41FA5}">
                      <a16:colId xmlns:a16="http://schemas.microsoft.com/office/drawing/2014/main" val="1098221232"/>
                    </a:ext>
                  </a:extLst>
                </a:gridCol>
                <a:gridCol w="208280">
                  <a:extLst>
                    <a:ext uri="{9D8B030D-6E8A-4147-A177-3AD203B41FA5}">
                      <a16:colId xmlns:a16="http://schemas.microsoft.com/office/drawing/2014/main" val="2202114818"/>
                    </a:ext>
                  </a:extLst>
                </a:gridCol>
                <a:gridCol w="208280">
                  <a:extLst>
                    <a:ext uri="{9D8B030D-6E8A-4147-A177-3AD203B41FA5}">
                      <a16:colId xmlns:a16="http://schemas.microsoft.com/office/drawing/2014/main" val="3213420636"/>
                    </a:ext>
                  </a:extLst>
                </a:gridCol>
                <a:gridCol w="208280">
                  <a:extLst>
                    <a:ext uri="{9D8B030D-6E8A-4147-A177-3AD203B41FA5}">
                      <a16:colId xmlns:a16="http://schemas.microsoft.com/office/drawing/2014/main" val="2018347044"/>
                    </a:ext>
                  </a:extLst>
                </a:gridCol>
                <a:gridCol w="208280">
                  <a:extLst>
                    <a:ext uri="{9D8B030D-6E8A-4147-A177-3AD203B41FA5}">
                      <a16:colId xmlns:a16="http://schemas.microsoft.com/office/drawing/2014/main" val="2743407219"/>
                    </a:ext>
                  </a:extLst>
                </a:gridCol>
                <a:gridCol w="208280">
                  <a:extLst>
                    <a:ext uri="{9D8B030D-6E8A-4147-A177-3AD203B41FA5}">
                      <a16:colId xmlns:a16="http://schemas.microsoft.com/office/drawing/2014/main" val="2309736965"/>
                    </a:ext>
                  </a:extLst>
                </a:gridCol>
                <a:gridCol w="208280">
                  <a:extLst>
                    <a:ext uri="{9D8B030D-6E8A-4147-A177-3AD203B41FA5}">
                      <a16:colId xmlns:a16="http://schemas.microsoft.com/office/drawing/2014/main" val="3379695432"/>
                    </a:ext>
                  </a:extLst>
                </a:gridCol>
                <a:gridCol w="208280">
                  <a:extLst>
                    <a:ext uri="{9D8B030D-6E8A-4147-A177-3AD203B41FA5}">
                      <a16:colId xmlns:a16="http://schemas.microsoft.com/office/drawing/2014/main" val="172919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25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Nordisch - 2019-03-25 14:59:07 </a:t>
                      </a:r>
                      <a:r>
                        <a:rPr kumimoji="0" lang="de-DE" sz="1000" b="0" i="0" u="none" strike="noStrike" kern="1200" cap="none" spc="0" normalizeH="0" baseline="0" noProof="0">
                          <a:ln>
                            <a:noFill/>
                          </a:ln>
                          <a:solidFill>
                            <a:prstClr val="black"/>
                          </a:solidFill>
                          <a:effectLst/>
                          <a:uLnTx/>
                          <a:uFillTx/>
                          <a:latin typeface="+mn-lt"/>
                          <a:ea typeface="+mn-ea"/>
                          <a:cs typeface="+mn-cs"/>
                        </a:rPr>
                        <a:t> 
 Great season! 🙌 Mit insgesamt 80 Podestplätzen beenden unsere Athleten erfolgreich den Winter.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https://scontent.xx.fbcdn.net/v/t15.13418-10/p720x720/54494254_320022865321494_5215471949668417536_n.jpg?_nc_cat=108&amp;_nc_ht=scontent.xx&amp;oh=d18961cc3b8f99568b110025071554a0&amp;oe=5D3568D8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03946875"/>
                  </a:ext>
                </a:extLst>
              </a:tr>
            </a:tbl>
          </a:graphicData>
        </a:graphic>
      </p:graphicFrame>
      <p:sp>
        <p:nvSpPr>
          <p:cNvPr id="4" name="Text Placeholder 3">
            <a:extLst>
              <a:ext uri="{FF2B5EF4-FFF2-40B4-BE49-F238E27FC236}">
                <a16:creationId xmlns:a16="http://schemas.microsoft.com/office/drawing/2014/main" id="{94A91B72-9093-4776-A7EA-7EA89336C0D8}"/>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112804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F4270-E303-4543-8C4E-1CBCB0F1EFEE}"/>
              </a:ext>
            </a:extLst>
          </p:cNvPr>
          <p:cNvSpPr>
            <a:spLocks noGrp="1"/>
          </p:cNvSpPr>
          <p:nvPr>
            <p:ph type="title"/>
          </p:nvPr>
        </p:nvSpPr>
        <p:spPr/>
        <p:txBody>
          <a:bodyPr/>
          <a:lstStyle/>
          <a:p>
            <a:r>
              <a:rPr lang="en-US"/>
              <a:t>Facebook Own Posts Table | DSV Nordisch - 14 of 26</a:t>
            </a:r>
          </a:p>
        </p:txBody>
      </p:sp>
      <p:graphicFrame>
        <p:nvGraphicFramePr>
          <p:cNvPr id="5" name="Table Placeholder 4">
            <a:extLst>
              <a:ext uri="{FF2B5EF4-FFF2-40B4-BE49-F238E27FC236}">
                <a16:creationId xmlns:a16="http://schemas.microsoft.com/office/drawing/2014/main" id="{B77CC512-C64F-489A-9070-E0270252FCF6}"/>
              </a:ext>
            </a:extLst>
          </p:cNvPr>
          <p:cNvGraphicFramePr>
            <a:graphicFrameLocks noGrp="1"/>
          </p:cNvGraphicFramePr>
          <p:nvPr>
            <p:ph type="tbl" sz="quarter" idx="13"/>
            <p:extLst>
              <p:ext uri="{D42A27DB-BD31-4B8C-83A1-F6EECF244321}">
                <p14:modId xmlns:p14="http://schemas.microsoft.com/office/powerpoint/2010/main" val="2808312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365170713"/>
                    </a:ext>
                  </a:extLst>
                </a:gridCol>
                <a:gridCol w="905255">
                  <a:extLst>
                    <a:ext uri="{9D8B030D-6E8A-4147-A177-3AD203B41FA5}">
                      <a16:colId xmlns:a16="http://schemas.microsoft.com/office/drawing/2014/main" val="1831195735"/>
                    </a:ext>
                  </a:extLst>
                </a:gridCol>
                <a:gridCol w="246888">
                  <a:extLst>
                    <a:ext uri="{9D8B030D-6E8A-4147-A177-3AD203B41FA5}">
                      <a16:colId xmlns:a16="http://schemas.microsoft.com/office/drawing/2014/main" val="2764990576"/>
                    </a:ext>
                  </a:extLst>
                </a:gridCol>
                <a:gridCol w="208280">
                  <a:extLst>
                    <a:ext uri="{9D8B030D-6E8A-4147-A177-3AD203B41FA5}">
                      <a16:colId xmlns:a16="http://schemas.microsoft.com/office/drawing/2014/main" val="1418893120"/>
                    </a:ext>
                  </a:extLst>
                </a:gridCol>
                <a:gridCol w="208280">
                  <a:extLst>
                    <a:ext uri="{9D8B030D-6E8A-4147-A177-3AD203B41FA5}">
                      <a16:colId xmlns:a16="http://schemas.microsoft.com/office/drawing/2014/main" val="416699175"/>
                    </a:ext>
                  </a:extLst>
                </a:gridCol>
                <a:gridCol w="208280">
                  <a:extLst>
                    <a:ext uri="{9D8B030D-6E8A-4147-A177-3AD203B41FA5}">
                      <a16:colId xmlns:a16="http://schemas.microsoft.com/office/drawing/2014/main" val="922181634"/>
                    </a:ext>
                  </a:extLst>
                </a:gridCol>
                <a:gridCol w="208280">
                  <a:extLst>
                    <a:ext uri="{9D8B030D-6E8A-4147-A177-3AD203B41FA5}">
                      <a16:colId xmlns:a16="http://schemas.microsoft.com/office/drawing/2014/main" val="2095726301"/>
                    </a:ext>
                  </a:extLst>
                </a:gridCol>
                <a:gridCol w="208280">
                  <a:extLst>
                    <a:ext uri="{9D8B030D-6E8A-4147-A177-3AD203B41FA5}">
                      <a16:colId xmlns:a16="http://schemas.microsoft.com/office/drawing/2014/main" val="1132265489"/>
                    </a:ext>
                  </a:extLst>
                </a:gridCol>
                <a:gridCol w="208280">
                  <a:extLst>
                    <a:ext uri="{9D8B030D-6E8A-4147-A177-3AD203B41FA5}">
                      <a16:colId xmlns:a16="http://schemas.microsoft.com/office/drawing/2014/main" val="1626826690"/>
                    </a:ext>
                  </a:extLst>
                </a:gridCol>
                <a:gridCol w="208280">
                  <a:extLst>
                    <a:ext uri="{9D8B030D-6E8A-4147-A177-3AD203B41FA5}">
                      <a16:colId xmlns:a16="http://schemas.microsoft.com/office/drawing/2014/main" val="1995719525"/>
                    </a:ext>
                  </a:extLst>
                </a:gridCol>
                <a:gridCol w="208280">
                  <a:extLst>
                    <a:ext uri="{9D8B030D-6E8A-4147-A177-3AD203B41FA5}">
                      <a16:colId xmlns:a16="http://schemas.microsoft.com/office/drawing/2014/main" val="858854638"/>
                    </a:ext>
                  </a:extLst>
                </a:gridCol>
                <a:gridCol w="208280">
                  <a:extLst>
                    <a:ext uri="{9D8B030D-6E8A-4147-A177-3AD203B41FA5}">
                      <a16:colId xmlns:a16="http://schemas.microsoft.com/office/drawing/2014/main" val="2267362589"/>
                    </a:ext>
                  </a:extLst>
                </a:gridCol>
                <a:gridCol w="208280">
                  <a:extLst>
                    <a:ext uri="{9D8B030D-6E8A-4147-A177-3AD203B41FA5}">
                      <a16:colId xmlns:a16="http://schemas.microsoft.com/office/drawing/2014/main" val="564440994"/>
                    </a:ext>
                  </a:extLst>
                </a:gridCol>
                <a:gridCol w="208280">
                  <a:extLst>
                    <a:ext uri="{9D8B030D-6E8A-4147-A177-3AD203B41FA5}">
                      <a16:colId xmlns:a16="http://schemas.microsoft.com/office/drawing/2014/main" val="1241601580"/>
                    </a:ext>
                  </a:extLst>
                </a:gridCol>
                <a:gridCol w="208280">
                  <a:extLst>
                    <a:ext uri="{9D8B030D-6E8A-4147-A177-3AD203B41FA5}">
                      <a16:colId xmlns:a16="http://schemas.microsoft.com/office/drawing/2014/main" val="878939769"/>
                    </a:ext>
                  </a:extLst>
                </a:gridCol>
                <a:gridCol w="208280">
                  <a:extLst>
                    <a:ext uri="{9D8B030D-6E8A-4147-A177-3AD203B41FA5}">
                      <a16:colId xmlns:a16="http://schemas.microsoft.com/office/drawing/2014/main" val="2881742554"/>
                    </a:ext>
                  </a:extLst>
                </a:gridCol>
                <a:gridCol w="208280">
                  <a:extLst>
                    <a:ext uri="{9D8B030D-6E8A-4147-A177-3AD203B41FA5}">
                      <a16:colId xmlns:a16="http://schemas.microsoft.com/office/drawing/2014/main" val="2945612807"/>
                    </a:ext>
                  </a:extLst>
                </a:gridCol>
                <a:gridCol w="208280">
                  <a:extLst>
                    <a:ext uri="{9D8B030D-6E8A-4147-A177-3AD203B41FA5}">
                      <a16:colId xmlns:a16="http://schemas.microsoft.com/office/drawing/2014/main" val="384389606"/>
                    </a:ext>
                  </a:extLst>
                </a:gridCol>
                <a:gridCol w="208280">
                  <a:extLst>
                    <a:ext uri="{9D8B030D-6E8A-4147-A177-3AD203B41FA5}">
                      <a16:colId xmlns:a16="http://schemas.microsoft.com/office/drawing/2014/main" val="3824027491"/>
                    </a:ext>
                  </a:extLst>
                </a:gridCol>
                <a:gridCol w="208280">
                  <a:extLst>
                    <a:ext uri="{9D8B030D-6E8A-4147-A177-3AD203B41FA5}">
                      <a16:colId xmlns:a16="http://schemas.microsoft.com/office/drawing/2014/main" val="1956917907"/>
                    </a:ext>
                  </a:extLst>
                </a:gridCol>
                <a:gridCol w="208280">
                  <a:extLst>
                    <a:ext uri="{9D8B030D-6E8A-4147-A177-3AD203B41FA5}">
                      <a16:colId xmlns:a16="http://schemas.microsoft.com/office/drawing/2014/main" val="1832796891"/>
                    </a:ext>
                  </a:extLst>
                </a:gridCol>
                <a:gridCol w="208280">
                  <a:extLst>
                    <a:ext uri="{9D8B030D-6E8A-4147-A177-3AD203B41FA5}">
                      <a16:colId xmlns:a16="http://schemas.microsoft.com/office/drawing/2014/main" val="4286011361"/>
                    </a:ext>
                  </a:extLst>
                </a:gridCol>
                <a:gridCol w="208280">
                  <a:extLst>
                    <a:ext uri="{9D8B030D-6E8A-4147-A177-3AD203B41FA5}">
                      <a16:colId xmlns:a16="http://schemas.microsoft.com/office/drawing/2014/main" val="1216077040"/>
                    </a:ext>
                  </a:extLst>
                </a:gridCol>
                <a:gridCol w="208280">
                  <a:extLst>
                    <a:ext uri="{9D8B030D-6E8A-4147-A177-3AD203B41FA5}">
                      <a16:colId xmlns:a16="http://schemas.microsoft.com/office/drawing/2014/main" val="2507012393"/>
                    </a:ext>
                  </a:extLst>
                </a:gridCol>
                <a:gridCol w="208280">
                  <a:extLst>
                    <a:ext uri="{9D8B030D-6E8A-4147-A177-3AD203B41FA5}">
                      <a16:colId xmlns:a16="http://schemas.microsoft.com/office/drawing/2014/main" val="84662769"/>
                    </a:ext>
                  </a:extLst>
                </a:gridCol>
                <a:gridCol w="208280">
                  <a:extLst>
                    <a:ext uri="{9D8B030D-6E8A-4147-A177-3AD203B41FA5}">
                      <a16:colId xmlns:a16="http://schemas.microsoft.com/office/drawing/2014/main" val="3619289412"/>
                    </a:ext>
                  </a:extLst>
                </a:gridCol>
                <a:gridCol w="208280">
                  <a:extLst>
                    <a:ext uri="{9D8B030D-6E8A-4147-A177-3AD203B41FA5}">
                      <a16:colId xmlns:a16="http://schemas.microsoft.com/office/drawing/2014/main" val="1922442646"/>
                    </a:ext>
                  </a:extLst>
                </a:gridCol>
                <a:gridCol w="208280">
                  <a:extLst>
                    <a:ext uri="{9D8B030D-6E8A-4147-A177-3AD203B41FA5}">
                      <a16:colId xmlns:a16="http://schemas.microsoft.com/office/drawing/2014/main" val="283072156"/>
                    </a:ext>
                  </a:extLst>
                </a:gridCol>
                <a:gridCol w="208280">
                  <a:extLst>
                    <a:ext uri="{9D8B030D-6E8A-4147-A177-3AD203B41FA5}">
                      <a16:colId xmlns:a16="http://schemas.microsoft.com/office/drawing/2014/main" val="2046424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6694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Nordisch - 2019-03-25 09:39:41 </a:t>
                      </a:r>
                      <a:r>
                        <a:rPr kumimoji="0" lang="de-DE" sz="1000" b="0" i="0" u="none" strike="noStrike" kern="1200" cap="none" spc="0" normalizeH="0" baseline="0" noProof="0">
                          <a:ln>
                            <a:noFill/>
                          </a:ln>
                          <a:solidFill>
                            <a:prstClr val="black"/>
                          </a:solidFill>
                          <a:effectLst/>
                          <a:uLnTx/>
                          <a:uFillTx/>
                          <a:latin typeface="+mn-lt"/>
                          <a:ea typeface="+mn-ea"/>
                          <a:cs typeface="+mn-cs"/>
                        </a:rPr>
                        <a:t> 
 DSV E.Infra GmbH Schülercup-Finale! ✅ Am Wochenende fanden die letzten Entscheidungen im Skilanglauf statt. Gratulation an alle Teilnehmer! 👏 Wir freuen uns auf's nächstes Jahr!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82476218"/>
                  </a:ext>
                </a:extLst>
              </a:tr>
            </a:tbl>
          </a:graphicData>
        </a:graphic>
      </p:graphicFrame>
      <p:sp>
        <p:nvSpPr>
          <p:cNvPr id="4" name="Text Placeholder 3">
            <a:extLst>
              <a:ext uri="{FF2B5EF4-FFF2-40B4-BE49-F238E27FC236}">
                <a16:creationId xmlns:a16="http://schemas.microsoft.com/office/drawing/2014/main" id="{0CDCD62B-0D5A-48E6-AEBC-FB8A858FF477}"/>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44614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85F3A-E74A-4498-B41A-711BA5AC9838}"/>
              </a:ext>
            </a:extLst>
          </p:cNvPr>
          <p:cNvSpPr>
            <a:spLocks noGrp="1"/>
          </p:cNvSpPr>
          <p:nvPr>
            <p:ph type="title"/>
          </p:nvPr>
        </p:nvSpPr>
        <p:spPr/>
        <p:txBody>
          <a:bodyPr/>
          <a:lstStyle/>
          <a:p>
            <a:r>
              <a:rPr lang="en-US"/>
              <a:t>Facebook Own Posts Table | DSV Nordisch - 15 of 26</a:t>
            </a:r>
          </a:p>
        </p:txBody>
      </p:sp>
      <p:graphicFrame>
        <p:nvGraphicFramePr>
          <p:cNvPr id="5" name="Table Placeholder 4">
            <a:extLst>
              <a:ext uri="{FF2B5EF4-FFF2-40B4-BE49-F238E27FC236}">
                <a16:creationId xmlns:a16="http://schemas.microsoft.com/office/drawing/2014/main" id="{6EA79A84-8F13-48F5-B0F2-FA1A79E4F2E9}"/>
              </a:ext>
            </a:extLst>
          </p:cNvPr>
          <p:cNvGraphicFramePr>
            <a:graphicFrameLocks noGrp="1"/>
          </p:cNvGraphicFramePr>
          <p:nvPr>
            <p:ph type="tbl" sz="quarter" idx="13"/>
            <p:extLst>
              <p:ext uri="{D42A27DB-BD31-4B8C-83A1-F6EECF244321}">
                <p14:modId xmlns:p14="http://schemas.microsoft.com/office/powerpoint/2010/main" val="2644130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294151268"/>
                    </a:ext>
                  </a:extLst>
                </a:gridCol>
                <a:gridCol w="905255">
                  <a:extLst>
                    <a:ext uri="{9D8B030D-6E8A-4147-A177-3AD203B41FA5}">
                      <a16:colId xmlns:a16="http://schemas.microsoft.com/office/drawing/2014/main" val="2736870125"/>
                    </a:ext>
                  </a:extLst>
                </a:gridCol>
                <a:gridCol w="246888">
                  <a:extLst>
                    <a:ext uri="{9D8B030D-6E8A-4147-A177-3AD203B41FA5}">
                      <a16:colId xmlns:a16="http://schemas.microsoft.com/office/drawing/2014/main" val="50225448"/>
                    </a:ext>
                  </a:extLst>
                </a:gridCol>
                <a:gridCol w="208280">
                  <a:extLst>
                    <a:ext uri="{9D8B030D-6E8A-4147-A177-3AD203B41FA5}">
                      <a16:colId xmlns:a16="http://schemas.microsoft.com/office/drawing/2014/main" val="2916049181"/>
                    </a:ext>
                  </a:extLst>
                </a:gridCol>
                <a:gridCol w="208280">
                  <a:extLst>
                    <a:ext uri="{9D8B030D-6E8A-4147-A177-3AD203B41FA5}">
                      <a16:colId xmlns:a16="http://schemas.microsoft.com/office/drawing/2014/main" val="543999855"/>
                    </a:ext>
                  </a:extLst>
                </a:gridCol>
                <a:gridCol w="208280">
                  <a:extLst>
                    <a:ext uri="{9D8B030D-6E8A-4147-A177-3AD203B41FA5}">
                      <a16:colId xmlns:a16="http://schemas.microsoft.com/office/drawing/2014/main" val="2504225228"/>
                    </a:ext>
                  </a:extLst>
                </a:gridCol>
                <a:gridCol w="208280">
                  <a:extLst>
                    <a:ext uri="{9D8B030D-6E8A-4147-A177-3AD203B41FA5}">
                      <a16:colId xmlns:a16="http://schemas.microsoft.com/office/drawing/2014/main" val="2863248809"/>
                    </a:ext>
                  </a:extLst>
                </a:gridCol>
                <a:gridCol w="208280">
                  <a:extLst>
                    <a:ext uri="{9D8B030D-6E8A-4147-A177-3AD203B41FA5}">
                      <a16:colId xmlns:a16="http://schemas.microsoft.com/office/drawing/2014/main" val="2267871075"/>
                    </a:ext>
                  </a:extLst>
                </a:gridCol>
                <a:gridCol w="208280">
                  <a:extLst>
                    <a:ext uri="{9D8B030D-6E8A-4147-A177-3AD203B41FA5}">
                      <a16:colId xmlns:a16="http://schemas.microsoft.com/office/drawing/2014/main" val="2461646171"/>
                    </a:ext>
                  </a:extLst>
                </a:gridCol>
                <a:gridCol w="208280">
                  <a:extLst>
                    <a:ext uri="{9D8B030D-6E8A-4147-A177-3AD203B41FA5}">
                      <a16:colId xmlns:a16="http://schemas.microsoft.com/office/drawing/2014/main" val="169654545"/>
                    </a:ext>
                  </a:extLst>
                </a:gridCol>
                <a:gridCol w="208280">
                  <a:extLst>
                    <a:ext uri="{9D8B030D-6E8A-4147-A177-3AD203B41FA5}">
                      <a16:colId xmlns:a16="http://schemas.microsoft.com/office/drawing/2014/main" val="2329705714"/>
                    </a:ext>
                  </a:extLst>
                </a:gridCol>
                <a:gridCol w="208280">
                  <a:extLst>
                    <a:ext uri="{9D8B030D-6E8A-4147-A177-3AD203B41FA5}">
                      <a16:colId xmlns:a16="http://schemas.microsoft.com/office/drawing/2014/main" val="3273511309"/>
                    </a:ext>
                  </a:extLst>
                </a:gridCol>
                <a:gridCol w="208280">
                  <a:extLst>
                    <a:ext uri="{9D8B030D-6E8A-4147-A177-3AD203B41FA5}">
                      <a16:colId xmlns:a16="http://schemas.microsoft.com/office/drawing/2014/main" val="3867090008"/>
                    </a:ext>
                  </a:extLst>
                </a:gridCol>
                <a:gridCol w="208280">
                  <a:extLst>
                    <a:ext uri="{9D8B030D-6E8A-4147-A177-3AD203B41FA5}">
                      <a16:colId xmlns:a16="http://schemas.microsoft.com/office/drawing/2014/main" val="257230934"/>
                    </a:ext>
                  </a:extLst>
                </a:gridCol>
                <a:gridCol w="208280">
                  <a:extLst>
                    <a:ext uri="{9D8B030D-6E8A-4147-A177-3AD203B41FA5}">
                      <a16:colId xmlns:a16="http://schemas.microsoft.com/office/drawing/2014/main" val="1124555294"/>
                    </a:ext>
                  </a:extLst>
                </a:gridCol>
                <a:gridCol w="208280">
                  <a:extLst>
                    <a:ext uri="{9D8B030D-6E8A-4147-A177-3AD203B41FA5}">
                      <a16:colId xmlns:a16="http://schemas.microsoft.com/office/drawing/2014/main" val="2763104167"/>
                    </a:ext>
                  </a:extLst>
                </a:gridCol>
                <a:gridCol w="208280">
                  <a:extLst>
                    <a:ext uri="{9D8B030D-6E8A-4147-A177-3AD203B41FA5}">
                      <a16:colId xmlns:a16="http://schemas.microsoft.com/office/drawing/2014/main" val="662591368"/>
                    </a:ext>
                  </a:extLst>
                </a:gridCol>
                <a:gridCol w="208280">
                  <a:extLst>
                    <a:ext uri="{9D8B030D-6E8A-4147-A177-3AD203B41FA5}">
                      <a16:colId xmlns:a16="http://schemas.microsoft.com/office/drawing/2014/main" val="4167585437"/>
                    </a:ext>
                  </a:extLst>
                </a:gridCol>
                <a:gridCol w="208280">
                  <a:extLst>
                    <a:ext uri="{9D8B030D-6E8A-4147-A177-3AD203B41FA5}">
                      <a16:colId xmlns:a16="http://schemas.microsoft.com/office/drawing/2014/main" val="3879855962"/>
                    </a:ext>
                  </a:extLst>
                </a:gridCol>
                <a:gridCol w="208280">
                  <a:extLst>
                    <a:ext uri="{9D8B030D-6E8A-4147-A177-3AD203B41FA5}">
                      <a16:colId xmlns:a16="http://schemas.microsoft.com/office/drawing/2014/main" val="1280632075"/>
                    </a:ext>
                  </a:extLst>
                </a:gridCol>
                <a:gridCol w="208280">
                  <a:extLst>
                    <a:ext uri="{9D8B030D-6E8A-4147-A177-3AD203B41FA5}">
                      <a16:colId xmlns:a16="http://schemas.microsoft.com/office/drawing/2014/main" val="1409717801"/>
                    </a:ext>
                  </a:extLst>
                </a:gridCol>
                <a:gridCol w="208280">
                  <a:extLst>
                    <a:ext uri="{9D8B030D-6E8A-4147-A177-3AD203B41FA5}">
                      <a16:colId xmlns:a16="http://schemas.microsoft.com/office/drawing/2014/main" val="3730190300"/>
                    </a:ext>
                  </a:extLst>
                </a:gridCol>
                <a:gridCol w="208280">
                  <a:extLst>
                    <a:ext uri="{9D8B030D-6E8A-4147-A177-3AD203B41FA5}">
                      <a16:colId xmlns:a16="http://schemas.microsoft.com/office/drawing/2014/main" val="35630018"/>
                    </a:ext>
                  </a:extLst>
                </a:gridCol>
                <a:gridCol w="208280">
                  <a:extLst>
                    <a:ext uri="{9D8B030D-6E8A-4147-A177-3AD203B41FA5}">
                      <a16:colId xmlns:a16="http://schemas.microsoft.com/office/drawing/2014/main" val="3881417719"/>
                    </a:ext>
                  </a:extLst>
                </a:gridCol>
                <a:gridCol w="208280">
                  <a:extLst>
                    <a:ext uri="{9D8B030D-6E8A-4147-A177-3AD203B41FA5}">
                      <a16:colId xmlns:a16="http://schemas.microsoft.com/office/drawing/2014/main" val="4076024902"/>
                    </a:ext>
                  </a:extLst>
                </a:gridCol>
                <a:gridCol w="208280">
                  <a:extLst>
                    <a:ext uri="{9D8B030D-6E8A-4147-A177-3AD203B41FA5}">
                      <a16:colId xmlns:a16="http://schemas.microsoft.com/office/drawing/2014/main" val="435937149"/>
                    </a:ext>
                  </a:extLst>
                </a:gridCol>
                <a:gridCol w="208280">
                  <a:extLst>
                    <a:ext uri="{9D8B030D-6E8A-4147-A177-3AD203B41FA5}">
                      <a16:colId xmlns:a16="http://schemas.microsoft.com/office/drawing/2014/main" val="3272480551"/>
                    </a:ext>
                  </a:extLst>
                </a:gridCol>
                <a:gridCol w="208280">
                  <a:extLst>
                    <a:ext uri="{9D8B030D-6E8A-4147-A177-3AD203B41FA5}">
                      <a16:colId xmlns:a16="http://schemas.microsoft.com/office/drawing/2014/main" val="3153579020"/>
                    </a:ext>
                  </a:extLst>
                </a:gridCol>
                <a:gridCol w="208280">
                  <a:extLst>
                    <a:ext uri="{9D8B030D-6E8A-4147-A177-3AD203B41FA5}">
                      <a16:colId xmlns:a16="http://schemas.microsoft.com/office/drawing/2014/main" val="3602524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357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- 2019-03-25 06:35:00 </a:t>
                      </a:r>
                      <a:r>
                        <a:rPr kumimoji="0" lang="en-US" sz="1000" b="0" i="0" u="none" strike="noStrike" kern="1200" cap="none" spc="0" normalizeH="0" baseline="0" noProof="0">
                          <a:ln>
                            <a:noFill/>
                          </a:ln>
                          <a:solidFill>
                            <a:prstClr val="black"/>
                          </a:solidFill>
                          <a:effectLst/>
                          <a:uLnTx/>
                          <a:uFillTx/>
                          <a:latin typeface="+mn-lt"/>
                          <a:ea typeface="+mn-ea"/>
                          <a:cs typeface="+mn-cs"/>
                        </a:rPr>
                        <a:t> 
 Partymania! 💃 Blue Bird Tour, Weltcup-Finale und Nationencup - unsere Skispringerinnen kommen aus dem Feiern nicht mehr heraus.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https://scontent.xx.fbcdn.net/v/t15.13418-10/p720x720/53492023_2324652914445564_665718101223931904_n.jpg?_nc_cat=107&amp;_nc_ht=scontent.xx&amp;oh=df64b75e82b0990278701ad0bcff0c62&amp;oe=5D6E169E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98845824"/>
                  </a:ext>
                </a:extLst>
              </a:tr>
            </a:tbl>
          </a:graphicData>
        </a:graphic>
      </p:graphicFrame>
      <p:sp>
        <p:nvSpPr>
          <p:cNvPr id="4" name="Text Placeholder 3">
            <a:extLst>
              <a:ext uri="{FF2B5EF4-FFF2-40B4-BE49-F238E27FC236}">
                <a16:creationId xmlns:a16="http://schemas.microsoft.com/office/drawing/2014/main" id="{72A17292-01BA-4BDE-BB0C-64908FB6DAFA}"/>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1009844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B166F-FD00-4F61-AAA5-09811BEB814C}"/>
              </a:ext>
            </a:extLst>
          </p:cNvPr>
          <p:cNvSpPr>
            <a:spLocks noGrp="1"/>
          </p:cNvSpPr>
          <p:nvPr>
            <p:ph type="title"/>
          </p:nvPr>
        </p:nvSpPr>
        <p:spPr/>
        <p:txBody>
          <a:bodyPr/>
          <a:lstStyle/>
          <a:p>
            <a:r>
              <a:rPr lang="en-US"/>
              <a:t>Facebook Own Posts Table | DSV Nordisch - 16 of 26</a:t>
            </a:r>
          </a:p>
        </p:txBody>
      </p:sp>
      <p:graphicFrame>
        <p:nvGraphicFramePr>
          <p:cNvPr id="5" name="Table Placeholder 4">
            <a:extLst>
              <a:ext uri="{FF2B5EF4-FFF2-40B4-BE49-F238E27FC236}">
                <a16:creationId xmlns:a16="http://schemas.microsoft.com/office/drawing/2014/main" id="{7558BA6E-E0CB-4504-9F90-32C8903644D7}"/>
              </a:ext>
            </a:extLst>
          </p:cNvPr>
          <p:cNvGraphicFramePr>
            <a:graphicFrameLocks noGrp="1"/>
          </p:cNvGraphicFramePr>
          <p:nvPr>
            <p:ph type="tbl" sz="quarter" idx="13"/>
            <p:extLst>
              <p:ext uri="{D42A27DB-BD31-4B8C-83A1-F6EECF244321}">
                <p14:modId xmlns:p14="http://schemas.microsoft.com/office/powerpoint/2010/main" val="1660976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977443012"/>
                    </a:ext>
                  </a:extLst>
                </a:gridCol>
                <a:gridCol w="905255">
                  <a:extLst>
                    <a:ext uri="{9D8B030D-6E8A-4147-A177-3AD203B41FA5}">
                      <a16:colId xmlns:a16="http://schemas.microsoft.com/office/drawing/2014/main" val="1148223113"/>
                    </a:ext>
                  </a:extLst>
                </a:gridCol>
                <a:gridCol w="246888">
                  <a:extLst>
                    <a:ext uri="{9D8B030D-6E8A-4147-A177-3AD203B41FA5}">
                      <a16:colId xmlns:a16="http://schemas.microsoft.com/office/drawing/2014/main" val="2357749670"/>
                    </a:ext>
                  </a:extLst>
                </a:gridCol>
                <a:gridCol w="208280">
                  <a:extLst>
                    <a:ext uri="{9D8B030D-6E8A-4147-A177-3AD203B41FA5}">
                      <a16:colId xmlns:a16="http://schemas.microsoft.com/office/drawing/2014/main" val="1459331002"/>
                    </a:ext>
                  </a:extLst>
                </a:gridCol>
                <a:gridCol w="208280">
                  <a:extLst>
                    <a:ext uri="{9D8B030D-6E8A-4147-A177-3AD203B41FA5}">
                      <a16:colId xmlns:a16="http://schemas.microsoft.com/office/drawing/2014/main" val="3142297978"/>
                    </a:ext>
                  </a:extLst>
                </a:gridCol>
                <a:gridCol w="208280">
                  <a:extLst>
                    <a:ext uri="{9D8B030D-6E8A-4147-A177-3AD203B41FA5}">
                      <a16:colId xmlns:a16="http://schemas.microsoft.com/office/drawing/2014/main" val="621951231"/>
                    </a:ext>
                  </a:extLst>
                </a:gridCol>
                <a:gridCol w="208280">
                  <a:extLst>
                    <a:ext uri="{9D8B030D-6E8A-4147-A177-3AD203B41FA5}">
                      <a16:colId xmlns:a16="http://schemas.microsoft.com/office/drawing/2014/main" val="1157189907"/>
                    </a:ext>
                  </a:extLst>
                </a:gridCol>
                <a:gridCol w="208280">
                  <a:extLst>
                    <a:ext uri="{9D8B030D-6E8A-4147-A177-3AD203B41FA5}">
                      <a16:colId xmlns:a16="http://schemas.microsoft.com/office/drawing/2014/main" val="1828604816"/>
                    </a:ext>
                  </a:extLst>
                </a:gridCol>
                <a:gridCol w="208280">
                  <a:extLst>
                    <a:ext uri="{9D8B030D-6E8A-4147-A177-3AD203B41FA5}">
                      <a16:colId xmlns:a16="http://schemas.microsoft.com/office/drawing/2014/main" val="4258780999"/>
                    </a:ext>
                  </a:extLst>
                </a:gridCol>
                <a:gridCol w="208280">
                  <a:extLst>
                    <a:ext uri="{9D8B030D-6E8A-4147-A177-3AD203B41FA5}">
                      <a16:colId xmlns:a16="http://schemas.microsoft.com/office/drawing/2014/main" val="3959691901"/>
                    </a:ext>
                  </a:extLst>
                </a:gridCol>
                <a:gridCol w="208280">
                  <a:extLst>
                    <a:ext uri="{9D8B030D-6E8A-4147-A177-3AD203B41FA5}">
                      <a16:colId xmlns:a16="http://schemas.microsoft.com/office/drawing/2014/main" val="4276782307"/>
                    </a:ext>
                  </a:extLst>
                </a:gridCol>
                <a:gridCol w="208280">
                  <a:extLst>
                    <a:ext uri="{9D8B030D-6E8A-4147-A177-3AD203B41FA5}">
                      <a16:colId xmlns:a16="http://schemas.microsoft.com/office/drawing/2014/main" val="1319620772"/>
                    </a:ext>
                  </a:extLst>
                </a:gridCol>
                <a:gridCol w="208280">
                  <a:extLst>
                    <a:ext uri="{9D8B030D-6E8A-4147-A177-3AD203B41FA5}">
                      <a16:colId xmlns:a16="http://schemas.microsoft.com/office/drawing/2014/main" val="1384737828"/>
                    </a:ext>
                  </a:extLst>
                </a:gridCol>
                <a:gridCol w="208280">
                  <a:extLst>
                    <a:ext uri="{9D8B030D-6E8A-4147-A177-3AD203B41FA5}">
                      <a16:colId xmlns:a16="http://schemas.microsoft.com/office/drawing/2014/main" val="2228764916"/>
                    </a:ext>
                  </a:extLst>
                </a:gridCol>
                <a:gridCol w="208280">
                  <a:extLst>
                    <a:ext uri="{9D8B030D-6E8A-4147-A177-3AD203B41FA5}">
                      <a16:colId xmlns:a16="http://schemas.microsoft.com/office/drawing/2014/main" val="1459988738"/>
                    </a:ext>
                  </a:extLst>
                </a:gridCol>
                <a:gridCol w="208280">
                  <a:extLst>
                    <a:ext uri="{9D8B030D-6E8A-4147-A177-3AD203B41FA5}">
                      <a16:colId xmlns:a16="http://schemas.microsoft.com/office/drawing/2014/main" val="1641916532"/>
                    </a:ext>
                  </a:extLst>
                </a:gridCol>
                <a:gridCol w="208280">
                  <a:extLst>
                    <a:ext uri="{9D8B030D-6E8A-4147-A177-3AD203B41FA5}">
                      <a16:colId xmlns:a16="http://schemas.microsoft.com/office/drawing/2014/main" val="3353490864"/>
                    </a:ext>
                  </a:extLst>
                </a:gridCol>
                <a:gridCol w="208280">
                  <a:extLst>
                    <a:ext uri="{9D8B030D-6E8A-4147-A177-3AD203B41FA5}">
                      <a16:colId xmlns:a16="http://schemas.microsoft.com/office/drawing/2014/main" val="168020679"/>
                    </a:ext>
                  </a:extLst>
                </a:gridCol>
                <a:gridCol w="208280">
                  <a:extLst>
                    <a:ext uri="{9D8B030D-6E8A-4147-A177-3AD203B41FA5}">
                      <a16:colId xmlns:a16="http://schemas.microsoft.com/office/drawing/2014/main" val="2419906798"/>
                    </a:ext>
                  </a:extLst>
                </a:gridCol>
                <a:gridCol w="208280">
                  <a:extLst>
                    <a:ext uri="{9D8B030D-6E8A-4147-A177-3AD203B41FA5}">
                      <a16:colId xmlns:a16="http://schemas.microsoft.com/office/drawing/2014/main" val="1570979081"/>
                    </a:ext>
                  </a:extLst>
                </a:gridCol>
                <a:gridCol w="208280">
                  <a:extLst>
                    <a:ext uri="{9D8B030D-6E8A-4147-A177-3AD203B41FA5}">
                      <a16:colId xmlns:a16="http://schemas.microsoft.com/office/drawing/2014/main" val="3897360445"/>
                    </a:ext>
                  </a:extLst>
                </a:gridCol>
                <a:gridCol w="208280">
                  <a:extLst>
                    <a:ext uri="{9D8B030D-6E8A-4147-A177-3AD203B41FA5}">
                      <a16:colId xmlns:a16="http://schemas.microsoft.com/office/drawing/2014/main" val="4279374088"/>
                    </a:ext>
                  </a:extLst>
                </a:gridCol>
                <a:gridCol w="208280">
                  <a:extLst>
                    <a:ext uri="{9D8B030D-6E8A-4147-A177-3AD203B41FA5}">
                      <a16:colId xmlns:a16="http://schemas.microsoft.com/office/drawing/2014/main" val="4140815089"/>
                    </a:ext>
                  </a:extLst>
                </a:gridCol>
                <a:gridCol w="208280">
                  <a:extLst>
                    <a:ext uri="{9D8B030D-6E8A-4147-A177-3AD203B41FA5}">
                      <a16:colId xmlns:a16="http://schemas.microsoft.com/office/drawing/2014/main" val="141569637"/>
                    </a:ext>
                  </a:extLst>
                </a:gridCol>
                <a:gridCol w="208280">
                  <a:extLst>
                    <a:ext uri="{9D8B030D-6E8A-4147-A177-3AD203B41FA5}">
                      <a16:colId xmlns:a16="http://schemas.microsoft.com/office/drawing/2014/main" val="1340753394"/>
                    </a:ext>
                  </a:extLst>
                </a:gridCol>
                <a:gridCol w="208280">
                  <a:extLst>
                    <a:ext uri="{9D8B030D-6E8A-4147-A177-3AD203B41FA5}">
                      <a16:colId xmlns:a16="http://schemas.microsoft.com/office/drawing/2014/main" val="2700329443"/>
                    </a:ext>
                  </a:extLst>
                </a:gridCol>
                <a:gridCol w="208280">
                  <a:extLst>
                    <a:ext uri="{9D8B030D-6E8A-4147-A177-3AD203B41FA5}">
                      <a16:colId xmlns:a16="http://schemas.microsoft.com/office/drawing/2014/main" val="1734570053"/>
                    </a:ext>
                  </a:extLst>
                </a:gridCol>
                <a:gridCol w="208280">
                  <a:extLst>
                    <a:ext uri="{9D8B030D-6E8A-4147-A177-3AD203B41FA5}">
                      <a16:colId xmlns:a16="http://schemas.microsoft.com/office/drawing/2014/main" val="2667559781"/>
                    </a:ext>
                  </a:extLst>
                </a:gridCol>
                <a:gridCol w="208280">
                  <a:extLst>
                    <a:ext uri="{9D8B030D-6E8A-4147-A177-3AD203B41FA5}">
                      <a16:colId xmlns:a16="http://schemas.microsoft.com/office/drawing/2014/main" val="1350877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0796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Nordisch - 2019-03-24 17:51:00 </a:t>
                      </a:r>
                      <a:r>
                        <a:rPr kumimoji="0" lang="de-DE" sz="1000" b="0" i="0" u="none" strike="noStrike" kern="1200" cap="none" spc="0" normalizeH="0" baseline="0" noProof="0">
                          <a:ln>
                            <a:noFill/>
                          </a:ln>
                          <a:solidFill>
                            <a:prstClr val="black"/>
                          </a:solidFill>
                          <a:effectLst/>
                          <a:uLnTx/>
                          <a:uFillTx/>
                          <a:latin typeface="+mn-lt"/>
                          <a:ea typeface="+mn-ea"/>
                          <a:cs typeface="+mn-cs"/>
                        </a:rPr>
                        <a:t> 
 Prepare for landing! 🛬 Mit Markus Eisenbichlers letztem Flug in Planica verabschieden wir uns in den Frühling.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https://scontent.xx.fbcdn.net/v/t15.13418-10/p720x720/53602230_620558131726406_3466467292852781056_n.jpg?_nc_cat=111&amp;_nc_ht=scontent.xx&amp;oh=e261a3d83fff2f0487d6c192850b344f&amp;oe=5D72E47E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23533329"/>
                  </a:ext>
                </a:extLst>
              </a:tr>
            </a:tbl>
          </a:graphicData>
        </a:graphic>
      </p:graphicFrame>
      <p:sp>
        <p:nvSpPr>
          <p:cNvPr id="4" name="Text Placeholder 3">
            <a:extLst>
              <a:ext uri="{FF2B5EF4-FFF2-40B4-BE49-F238E27FC236}">
                <a16:creationId xmlns:a16="http://schemas.microsoft.com/office/drawing/2014/main" id="{360E068E-DAC8-4640-8665-5B78ACA4CF53}"/>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3573271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664E0-0C6C-4D73-B832-81B28BA60286}"/>
              </a:ext>
            </a:extLst>
          </p:cNvPr>
          <p:cNvSpPr>
            <a:spLocks noGrp="1"/>
          </p:cNvSpPr>
          <p:nvPr>
            <p:ph type="title"/>
          </p:nvPr>
        </p:nvSpPr>
        <p:spPr/>
        <p:txBody>
          <a:bodyPr/>
          <a:lstStyle/>
          <a:p>
            <a:r>
              <a:rPr lang="en-US"/>
              <a:t>Facebook Own Posts Table | DSV Nordisch - 17 of 26</a:t>
            </a:r>
          </a:p>
        </p:txBody>
      </p:sp>
      <p:graphicFrame>
        <p:nvGraphicFramePr>
          <p:cNvPr id="5" name="Table Placeholder 4">
            <a:extLst>
              <a:ext uri="{FF2B5EF4-FFF2-40B4-BE49-F238E27FC236}">
                <a16:creationId xmlns:a16="http://schemas.microsoft.com/office/drawing/2014/main" id="{D75018DD-E753-49E3-86A4-015577F56945}"/>
              </a:ext>
            </a:extLst>
          </p:cNvPr>
          <p:cNvGraphicFramePr>
            <a:graphicFrameLocks noGrp="1"/>
          </p:cNvGraphicFramePr>
          <p:nvPr>
            <p:ph type="tbl" sz="quarter" idx="13"/>
            <p:extLst>
              <p:ext uri="{D42A27DB-BD31-4B8C-83A1-F6EECF244321}">
                <p14:modId xmlns:p14="http://schemas.microsoft.com/office/powerpoint/2010/main" val="3243125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956942295"/>
                    </a:ext>
                  </a:extLst>
                </a:gridCol>
                <a:gridCol w="905255">
                  <a:extLst>
                    <a:ext uri="{9D8B030D-6E8A-4147-A177-3AD203B41FA5}">
                      <a16:colId xmlns:a16="http://schemas.microsoft.com/office/drawing/2014/main" val="3781806967"/>
                    </a:ext>
                  </a:extLst>
                </a:gridCol>
                <a:gridCol w="246888">
                  <a:extLst>
                    <a:ext uri="{9D8B030D-6E8A-4147-A177-3AD203B41FA5}">
                      <a16:colId xmlns:a16="http://schemas.microsoft.com/office/drawing/2014/main" val="2482204462"/>
                    </a:ext>
                  </a:extLst>
                </a:gridCol>
                <a:gridCol w="208280">
                  <a:extLst>
                    <a:ext uri="{9D8B030D-6E8A-4147-A177-3AD203B41FA5}">
                      <a16:colId xmlns:a16="http://schemas.microsoft.com/office/drawing/2014/main" val="927632645"/>
                    </a:ext>
                  </a:extLst>
                </a:gridCol>
                <a:gridCol w="208280">
                  <a:extLst>
                    <a:ext uri="{9D8B030D-6E8A-4147-A177-3AD203B41FA5}">
                      <a16:colId xmlns:a16="http://schemas.microsoft.com/office/drawing/2014/main" val="3408163564"/>
                    </a:ext>
                  </a:extLst>
                </a:gridCol>
                <a:gridCol w="208280">
                  <a:extLst>
                    <a:ext uri="{9D8B030D-6E8A-4147-A177-3AD203B41FA5}">
                      <a16:colId xmlns:a16="http://schemas.microsoft.com/office/drawing/2014/main" val="1743946838"/>
                    </a:ext>
                  </a:extLst>
                </a:gridCol>
                <a:gridCol w="208280">
                  <a:extLst>
                    <a:ext uri="{9D8B030D-6E8A-4147-A177-3AD203B41FA5}">
                      <a16:colId xmlns:a16="http://schemas.microsoft.com/office/drawing/2014/main" val="2467332637"/>
                    </a:ext>
                  </a:extLst>
                </a:gridCol>
                <a:gridCol w="208280">
                  <a:extLst>
                    <a:ext uri="{9D8B030D-6E8A-4147-A177-3AD203B41FA5}">
                      <a16:colId xmlns:a16="http://schemas.microsoft.com/office/drawing/2014/main" val="3557760107"/>
                    </a:ext>
                  </a:extLst>
                </a:gridCol>
                <a:gridCol w="208280">
                  <a:extLst>
                    <a:ext uri="{9D8B030D-6E8A-4147-A177-3AD203B41FA5}">
                      <a16:colId xmlns:a16="http://schemas.microsoft.com/office/drawing/2014/main" val="2732168336"/>
                    </a:ext>
                  </a:extLst>
                </a:gridCol>
                <a:gridCol w="208280">
                  <a:extLst>
                    <a:ext uri="{9D8B030D-6E8A-4147-A177-3AD203B41FA5}">
                      <a16:colId xmlns:a16="http://schemas.microsoft.com/office/drawing/2014/main" val="58589420"/>
                    </a:ext>
                  </a:extLst>
                </a:gridCol>
                <a:gridCol w="208280">
                  <a:extLst>
                    <a:ext uri="{9D8B030D-6E8A-4147-A177-3AD203B41FA5}">
                      <a16:colId xmlns:a16="http://schemas.microsoft.com/office/drawing/2014/main" val="4065271786"/>
                    </a:ext>
                  </a:extLst>
                </a:gridCol>
                <a:gridCol w="208280">
                  <a:extLst>
                    <a:ext uri="{9D8B030D-6E8A-4147-A177-3AD203B41FA5}">
                      <a16:colId xmlns:a16="http://schemas.microsoft.com/office/drawing/2014/main" val="4142869861"/>
                    </a:ext>
                  </a:extLst>
                </a:gridCol>
                <a:gridCol w="208280">
                  <a:extLst>
                    <a:ext uri="{9D8B030D-6E8A-4147-A177-3AD203B41FA5}">
                      <a16:colId xmlns:a16="http://schemas.microsoft.com/office/drawing/2014/main" val="3580672442"/>
                    </a:ext>
                  </a:extLst>
                </a:gridCol>
                <a:gridCol w="208280">
                  <a:extLst>
                    <a:ext uri="{9D8B030D-6E8A-4147-A177-3AD203B41FA5}">
                      <a16:colId xmlns:a16="http://schemas.microsoft.com/office/drawing/2014/main" val="1763884034"/>
                    </a:ext>
                  </a:extLst>
                </a:gridCol>
                <a:gridCol w="208280">
                  <a:extLst>
                    <a:ext uri="{9D8B030D-6E8A-4147-A177-3AD203B41FA5}">
                      <a16:colId xmlns:a16="http://schemas.microsoft.com/office/drawing/2014/main" val="3428300303"/>
                    </a:ext>
                  </a:extLst>
                </a:gridCol>
                <a:gridCol w="208280">
                  <a:extLst>
                    <a:ext uri="{9D8B030D-6E8A-4147-A177-3AD203B41FA5}">
                      <a16:colId xmlns:a16="http://schemas.microsoft.com/office/drawing/2014/main" val="681651389"/>
                    </a:ext>
                  </a:extLst>
                </a:gridCol>
                <a:gridCol w="208280">
                  <a:extLst>
                    <a:ext uri="{9D8B030D-6E8A-4147-A177-3AD203B41FA5}">
                      <a16:colId xmlns:a16="http://schemas.microsoft.com/office/drawing/2014/main" val="2124227699"/>
                    </a:ext>
                  </a:extLst>
                </a:gridCol>
                <a:gridCol w="208280">
                  <a:extLst>
                    <a:ext uri="{9D8B030D-6E8A-4147-A177-3AD203B41FA5}">
                      <a16:colId xmlns:a16="http://schemas.microsoft.com/office/drawing/2014/main" val="915579866"/>
                    </a:ext>
                  </a:extLst>
                </a:gridCol>
                <a:gridCol w="208280">
                  <a:extLst>
                    <a:ext uri="{9D8B030D-6E8A-4147-A177-3AD203B41FA5}">
                      <a16:colId xmlns:a16="http://schemas.microsoft.com/office/drawing/2014/main" val="3839952536"/>
                    </a:ext>
                  </a:extLst>
                </a:gridCol>
                <a:gridCol w="208280">
                  <a:extLst>
                    <a:ext uri="{9D8B030D-6E8A-4147-A177-3AD203B41FA5}">
                      <a16:colId xmlns:a16="http://schemas.microsoft.com/office/drawing/2014/main" val="1508609093"/>
                    </a:ext>
                  </a:extLst>
                </a:gridCol>
                <a:gridCol w="208280">
                  <a:extLst>
                    <a:ext uri="{9D8B030D-6E8A-4147-A177-3AD203B41FA5}">
                      <a16:colId xmlns:a16="http://schemas.microsoft.com/office/drawing/2014/main" val="956904570"/>
                    </a:ext>
                  </a:extLst>
                </a:gridCol>
                <a:gridCol w="208280">
                  <a:extLst>
                    <a:ext uri="{9D8B030D-6E8A-4147-A177-3AD203B41FA5}">
                      <a16:colId xmlns:a16="http://schemas.microsoft.com/office/drawing/2014/main" val="295681852"/>
                    </a:ext>
                  </a:extLst>
                </a:gridCol>
                <a:gridCol w="208280">
                  <a:extLst>
                    <a:ext uri="{9D8B030D-6E8A-4147-A177-3AD203B41FA5}">
                      <a16:colId xmlns:a16="http://schemas.microsoft.com/office/drawing/2014/main" val="1115340719"/>
                    </a:ext>
                  </a:extLst>
                </a:gridCol>
                <a:gridCol w="208280">
                  <a:extLst>
                    <a:ext uri="{9D8B030D-6E8A-4147-A177-3AD203B41FA5}">
                      <a16:colId xmlns:a16="http://schemas.microsoft.com/office/drawing/2014/main" val="4258708052"/>
                    </a:ext>
                  </a:extLst>
                </a:gridCol>
                <a:gridCol w="208280">
                  <a:extLst>
                    <a:ext uri="{9D8B030D-6E8A-4147-A177-3AD203B41FA5}">
                      <a16:colId xmlns:a16="http://schemas.microsoft.com/office/drawing/2014/main" val="301984435"/>
                    </a:ext>
                  </a:extLst>
                </a:gridCol>
                <a:gridCol w="208280">
                  <a:extLst>
                    <a:ext uri="{9D8B030D-6E8A-4147-A177-3AD203B41FA5}">
                      <a16:colId xmlns:a16="http://schemas.microsoft.com/office/drawing/2014/main" val="1464044284"/>
                    </a:ext>
                  </a:extLst>
                </a:gridCol>
                <a:gridCol w="208280">
                  <a:extLst>
                    <a:ext uri="{9D8B030D-6E8A-4147-A177-3AD203B41FA5}">
                      <a16:colId xmlns:a16="http://schemas.microsoft.com/office/drawing/2014/main" val="3224949333"/>
                    </a:ext>
                  </a:extLst>
                </a:gridCol>
                <a:gridCol w="208280">
                  <a:extLst>
                    <a:ext uri="{9D8B030D-6E8A-4147-A177-3AD203B41FA5}">
                      <a16:colId xmlns:a16="http://schemas.microsoft.com/office/drawing/2014/main" val="2076388911"/>
                    </a:ext>
                  </a:extLst>
                </a:gridCol>
                <a:gridCol w="208280">
                  <a:extLst>
                    <a:ext uri="{9D8B030D-6E8A-4147-A177-3AD203B41FA5}">
                      <a16:colId xmlns:a16="http://schemas.microsoft.com/office/drawing/2014/main" val="987709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69212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Nordisch - 2019-03-24 17:18:00 </a:t>
                      </a:r>
                      <a:r>
                        <a:rPr kumimoji="0" lang="de-DE" sz="1000" b="0" i="0" u="none" strike="noStrike" kern="1200" cap="none" spc="0" normalizeH="0" baseline="0" noProof="0">
                          <a:ln>
                            <a:noFill/>
                          </a:ln>
                          <a:solidFill>
                            <a:prstClr val="black"/>
                          </a:solidFill>
                          <a:effectLst/>
                          <a:uLnTx/>
                          <a:uFillTx/>
                          <a:latin typeface="+mn-lt"/>
                          <a:ea typeface="+mn-ea"/>
                          <a:cs typeface="+mn-cs"/>
                        </a:rPr>
                        <a:t> 
 Thumbs up! 👍 Gemeinsam mit dem deutschen Überflieger des Winters bedanken wir uns für eine überragende Saison und die erfolgreiche Zusammenarbeit in den letzten 11 Jahren. Vielen Dank und mach's gut, Werner!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https://scontent.xx.fbcdn.net/v/t1.0-9/s720x720/54517968_3184287578264109_7935362785607680000_o.jpg?_nc_cat=105&amp;_nc_ht=scontent.xx&amp;oh=95889b7abe5ca845b2f39c56ebf9f29e&amp;oe=5D7067C3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36608390"/>
                  </a:ext>
                </a:extLst>
              </a:tr>
            </a:tbl>
          </a:graphicData>
        </a:graphic>
      </p:graphicFrame>
      <p:sp>
        <p:nvSpPr>
          <p:cNvPr id="4" name="Text Placeholder 3">
            <a:extLst>
              <a:ext uri="{FF2B5EF4-FFF2-40B4-BE49-F238E27FC236}">
                <a16:creationId xmlns:a16="http://schemas.microsoft.com/office/drawing/2014/main" id="{2972071C-9F70-4495-9B4C-D9ED7BFD3E20}"/>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324566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34FBA-254A-4F4D-9B39-65A110FF5448}"/>
              </a:ext>
            </a:extLst>
          </p:cNvPr>
          <p:cNvSpPr>
            <a:spLocks noGrp="1"/>
          </p:cNvSpPr>
          <p:nvPr>
            <p:ph type="title"/>
          </p:nvPr>
        </p:nvSpPr>
        <p:spPr/>
        <p:txBody>
          <a:bodyPr/>
          <a:lstStyle/>
          <a:p>
            <a:r>
              <a:rPr lang="en-US"/>
              <a:t>Facebook Own Posts Table | DSV Nordisch - 18 of 26</a:t>
            </a:r>
          </a:p>
        </p:txBody>
      </p:sp>
      <p:graphicFrame>
        <p:nvGraphicFramePr>
          <p:cNvPr id="5" name="Table Placeholder 4">
            <a:extLst>
              <a:ext uri="{FF2B5EF4-FFF2-40B4-BE49-F238E27FC236}">
                <a16:creationId xmlns:a16="http://schemas.microsoft.com/office/drawing/2014/main" id="{8EE59F53-E5BB-405A-8A39-3CFA9046CC5F}"/>
              </a:ext>
            </a:extLst>
          </p:cNvPr>
          <p:cNvGraphicFramePr>
            <a:graphicFrameLocks noGrp="1"/>
          </p:cNvGraphicFramePr>
          <p:nvPr>
            <p:ph type="tbl" sz="quarter" idx="13"/>
            <p:extLst>
              <p:ext uri="{D42A27DB-BD31-4B8C-83A1-F6EECF244321}">
                <p14:modId xmlns:p14="http://schemas.microsoft.com/office/powerpoint/2010/main" val="375518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781701009"/>
                    </a:ext>
                  </a:extLst>
                </a:gridCol>
                <a:gridCol w="905255">
                  <a:extLst>
                    <a:ext uri="{9D8B030D-6E8A-4147-A177-3AD203B41FA5}">
                      <a16:colId xmlns:a16="http://schemas.microsoft.com/office/drawing/2014/main" val="1596249497"/>
                    </a:ext>
                  </a:extLst>
                </a:gridCol>
                <a:gridCol w="246888">
                  <a:extLst>
                    <a:ext uri="{9D8B030D-6E8A-4147-A177-3AD203B41FA5}">
                      <a16:colId xmlns:a16="http://schemas.microsoft.com/office/drawing/2014/main" val="2729166412"/>
                    </a:ext>
                  </a:extLst>
                </a:gridCol>
                <a:gridCol w="208280">
                  <a:extLst>
                    <a:ext uri="{9D8B030D-6E8A-4147-A177-3AD203B41FA5}">
                      <a16:colId xmlns:a16="http://schemas.microsoft.com/office/drawing/2014/main" val="1966197228"/>
                    </a:ext>
                  </a:extLst>
                </a:gridCol>
                <a:gridCol w="208280">
                  <a:extLst>
                    <a:ext uri="{9D8B030D-6E8A-4147-A177-3AD203B41FA5}">
                      <a16:colId xmlns:a16="http://schemas.microsoft.com/office/drawing/2014/main" val="4285229176"/>
                    </a:ext>
                  </a:extLst>
                </a:gridCol>
                <a:gridCol w="208280">
                  <a:extLst>
                    <a:ext uri="{9D8B030D-6E8A-4147-A177-3AD203B41FA5}">
                      <a16:colId xmlns:a16="http://schemas.microsoft.com/office/drawing/2014/main" val="1419393552"/>
                    </a:ext>
                  </a:extLst>
                </a:gridCol>
                <a:gridCol w="208280">
                  <a:extLst>
                    <a:ext uri="{9D8B030D-6E8A-4147-A177-3AD203B41FA5}">
                      <a16:colId xmlns:a16="http://schemas.microsoft.com/office/drawing/2014/main" val="688270384"/>
                    </a:ext>
                  </a:extLst>
                </a:gridCol>
                <a:gridCol w="208280">
                  <a:extLst>
                    <a:ext uri="{9D8B030D-6E8A-4147-A177-3AD203B41FA5}">
                      <a16:colId xmlns:a16="http://schemas.microsoft.com/office/drawing/2014/main" val="993885573"/>
                    </a:ext>
                  </a:extLst>
                </a:gridCol>
                <a:gridCol w="208280">
                  <a:extLst>
                    <a:ext uri="{9D8B030D-6E8A-4147-A177-3AD203B41FA5}">
                      <a16:colId xmlns:a16="http://schemas.microsoft.com/office/drawing/2014/main" val="660429697"/>
                    </a:ext>
                  </a:extLst>
                </a:gridCol>
                <a:gridCol w="208280">
                  <a:extLst>
                    <a:ext uri="{9D8B030D-6E8A-4147-A177-3AD203B41FA5}">
                      <a16:colId xmlns:a16="http://schemas.microsoft.com/office/drawing/2014/main" val="1762819327"/>
                    </a:ext>
                  </a:extLst>
                </a:gridCol>
                <a:gridCol w="208280">
                  <a:extLst>
                    <a:ext uri="{9D8B030D-6E8A-4147-A177-3AD203B41FA5}">
                      <a16:colId xmlns:a16="http://schemas.microsoft.com/office/drawing/2014/main" val="864114334"/>
                    </a:ext>
                  </a:extLst>
                </a:gridCol>
                <a:gridCol w="208280">
                  <a:extLst>
                    <a:ext uri="{9D8B030D-6E8A-4147-A177-3AD203B41FA5}">
                      <a16:colId xmlns:a16="http://schemas.microsoft.com/office/drawing/2014/main" val="3881664602"/>
                    </a:ext>
                  </a:extLst>
                </a:gridCol>
                <a:gridCol w="208280">
                  <a:extLst>
                    <a:ext uri="{9D8B030D-6E8A-4147-A177-3AD203B41FA5}">
                      <a16:colId xmlns:a16="http://schemas.microsoft.com/office/drawing/2014/main" val="2226792013"/>
                    </a:ext>
                  </a:extLst>
                </a:gridCol>
                <a:gridCol w="208280">
                  <a:extLst>
                    <a:ext uri="{9D8B030D-6E8A-4147-A177-3AD203B41FA5}">
                      <a16:colId xmlns:a16="http://schemas.microsoft.com/office/drawing/2014/main" val="2303660898"/>
                    </a:ext>
                  </a:extLst>
                </a:gridCol>
                <a:gridCol w="208280">
                  <a:extLst>
                    <a:ext uri="{9D8B030D-6E8A-4147-A177-3AD203B41FA5}">
                      <a16:colId xmlns:a16="http://schemas.microsoft.com/office/drawing/2014/main" val="3734758626"/>
                    </a:ext>
                  </a:extLst>
                </a:gridCol>
                <a:gridCol w="208280">
                  <a:extLst>
                    <a:ext uri="{9D8B030D-6E8A-4147-A177-3AD203B41FA5}">
                      <a16:colId xmlns:a16="http://schemas.microsoft.com/office/drawing/2014/main" val="3951761475"/>
                    </a:ext>
                  </a:extLst>
                </a:gridCol>
                <a:gridCol w="208280">
                  <a:extLst>
                    <a:ext uri="{9D8B030D-6E8A-4147-A177-3AD203B41FA5}">
                      <a16:colId xmlns:a16="http://schemas.microsoft.com/office/drawing/2014/main" val="1578756410"/>
                    </a:ext>
                  </a:extLst>
                </a:gridCol>
                <a:gridCol w="208280">
                  <a:extLst>
                    <a:ext uri="{9D8B030D-6E8A-4147-A177-3AD203B41FA5}">
                      <a16:colId xmlns:a16="http://schemas.microsoft.com/office/drawing/2014/main" val="1746880321"/>
                    </a:ext>
                  </a:extLst>
                </a:gridCol>
                <a:gridCol w="208280">
                  <a:extLst>
                    <a:ext uri="{9D8B030D-6E8A-4147-A177-3AD203B41FA5}">
                      <a16:colId xmlns:a16="http://schemas.microsoft.com/office/drawing/2014/main" val="3687402149"/>
                    </a:ext>
                  </a:extLst>
                </a:gridCol>
                <a:gridCol w="208280">
                  <a:extLst>
                    <a:ext uri="{9D8B030D-6E8A-4147-A177-3AD203B41FA5}">
                      <a16:colId xmlns:a16="http://schemas.microsoft.com/office/drawing/2014/main" val="3000428332"/>
                    </a:ext>
                  </a:extLst>
                </a:gridCol>
                <a:gridCol w="208280">
                  <a:extLst>
                    <a:ext uri="{9D8B030D-6E8A-4147-A177-3AD203B41FA5}">
                      <a16:colId xmlns:a16="http://schemas.microsoft.com/office/drawing/2014/main" val="3926934396"/>
                    </a:ext>
                  </a:extLst>
                </a:gridCol>
                <a:gridCol w="208280">
                  <a:extLst>
                    <a:ext uri="{9D8B030D-6E8A-4147-A177-3AD203B41FA5}">
                      <a16:colId xmlns:a16="http://schemas.microsoft.com/office/drawing/2014/main" val="352842241"/>
                    </a:ext>
                  </a:extLst>
                </a:gridCol>
                <a:gridCol w="208280">
                  <a:extLst>
                    <a:ext uri="{9D8B030D-6E8A-4147-A177-3AD203B41FA5}">
                      <a16:colId xmlns:a16="http://schemas.microsoft.com/office/drawing/2014/main" val="3204575335"/>
                    </a:ext>
                  </a:extLst>
                </a:gridCol>
                <a:gridCol w="208280">
                  <a:extLst>
                    <a:ext uri="{9D8B030D-6E8A-4147-A177-3AD203B41FA5}">
                      <a16:colId xmlns:a16="http://schemas.microsoft.com/office/drawing/2014/main" val="1481086572"/>
                    </a:ext>
                  </a:extLst>
                </a:gridCol>
                <a:gridCol w="208280">
                  <a:extLst>
                    <a:ext uri="{9D8B030D-6E8A-4147-A177-3AD203B41FA5}">
                      <a16:colId xmlns:a16="http://schemas.microsoft.com/office/drawing/2014/main" val="191044872"/>
                    </a:ext>
                  </a:extLst>
                </a:gridCol>
                <a:gridCol w="208280">
                  <a:extLst>
                    <a:ext uri="{9D8B030D-6E8A-4147-A177-3AD203B41FA5}">
                      <a16:colId xmlns:a16="http://schemas.microsoft.com/office/drawing/2014/main" val="2615324922"/>
                    </a:ext>
                  </a:extLst>
                </a:gridCol>
                <a:gridCol w="208280">
                  <a:extLst>
                    <a:ext uri="{9D8B030D-6E8A-4147-A177-3AD203B41FA5}">
                      <a16:colId xmlns:a16="http://schemas.microsoft.com/office/drawing/2014/main" val="1730614210"/>
                    </a:ext>
                  </a:extLst>
                </a:gridCol>
                <a:gridCol w="208280">
                  <a:extLst>
                    <a:ext uri="{9D8B030D-6E8A-4147-A177-3AD203B41FA5}">
                      <a16:colId xmlns:a16="http://schemas.microsoft.com/office/drawing/2014/main" val="3644026176"/>
                    </a:ext>
                  </a:extLst>
                </a:gridCol>
                <a:gridCol w="208280">
                  <a:extLst>
                    <a:ext uri="{9D8B030D-6E8A-4147-A177-3AD203B41FA5}">
                      <a16:colId xmlns:a16="http://schemas.microsoft.com/office/drawing/2014/main" val="497254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03738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- 2019-03-24 14:18:02 </a:t>
                      </a:r>
                      <a:r>
                        <a:rPr kumimoji="0" lang="en-US" sz="1000" b="0" i="0" u="none" strike="noStrike" kern="1200" cap="none" spc="0" normalizeH="0" baseline="0" noProof="0">
                          <a:ln>
                            <a:noFill/>
                          </a:ln>
                          <a:solidFill>
                            <a:prstClr val="black"/>
                          </a:solidFill>
                          <a:effectLst/>
                          <a:uLnTx/>
                          <a:uFillTx/>
                          <a:latin typeface="+mn-lt"/>
                          <a:ea typeface="+mn-ea"/>
                          <a:cs typeface="+mn-cs"/>
                        </a:rPr>
                        <a:t> 
 Season is over! ✔️  Katharina Hennig (17.), Sandra Ringwald (21.) und Pia Fink (23.) beenden das letzte Rennen des WM-Winters in den Punkterängen. Bei den Herren läuft Florian Notz als bester DSV-Starter in der Verfolgung auf den 24. Platz. ❄️ #SkiDeutschland
//
Laura Gimmler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https://scontent.xx.fbcdn.net/v/t1.0-9/s720x720/55615841_3184571911569009_7552603993201967104_o.jpg?_nc_cat=102&amp;_nc_ht=scontent.xx&amp;oh=a14321e96ce21393dec590466793260f&amp;oe=5D65C298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99418107"/>
                  </a:ext>
                </a:extLst>
              </a:tr>
            </a:tbl>
          </a:graphicData>
        </a:graphic>
      </p:graphicFrame>
      <p:sp>
        <p:nvSpPr>
          <p:cNvPr id="4" name="Text Placeholder 3">
            <a:extLst>
              <a:ext uri="{FF2B5EF4-FFF2-40B4-BE49-F238E27FC236}">
                <a16:creationId xmlns:a16="http://schemas.microsoft.com/office/drawing/2014/main" id="{25AF6B67-D011-4E36-96AC-107D4836B330}"/>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81497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FB4A8-96CE-4CFB-A8AD-B8594910C363}"/>
              </a:ext>
            </a:extLst>
          </p:cNvPr>
          <p:cNvSpPr>
            <a:spLocks noGrp="1"/>
          </p:cNvSpPr>
          <p:nvPr>
            <p:ph type="title"/>
          </p:nvPr>
        </p:nvSpPr>
        <p:spPr/>
        <p:txBody>
          <a:bodyPr/>
          <a:lstStyle/>
          <a:p>
            <a:r>
              <a:rPr lang="en-US"/>
              <a:t>Facebook Own Posts Table | DSV Nordisch - 19 of 26</a:t>
            </a:r>
          </a:p>
        </p:txBody>
      </p:sp>
      <p:graphicFrame>
        <p:nvGraphicFramePr>
          <p:cNvPr id="5" name="Table Placeholder 4">
            <a:extLst>
              <a:ext uri="{FF2B5EF4-FFF2-40B4-BE49-F238E27FC236}">
                <a16:creationId xmlns:a16="http://schemas.microsoft.com/office/drawing/2014/main" id="{750140D3-34E8-4E1E-8687-59049A96711A}"/>
              </a:ext>
            </a:extLst>
          </p:cNvPr>
          <p:cNvGraphicFramePr>
            <a:graphicFrameLocks noGrp="1"/>
          </p:cNvGraphicFramePr>
          <p:nvPr>
            <p:ph type="tbl" sz="quarter" idx="13"/>
            <p:extLst>
              <p:ext uri="{D42A27DB-BD31-4B8C-83A1-F6EECF244321}">
                <p14:modId xmlns:p14="http://schemas.microsoft.com/office/powerpoint/2010/main" val="693796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988957367"/>
                    </a:ext>
                  </a:extLst>
                </a:gridCol>
                <a:gridCol w="905255">
                  <a:extLst>
                    <a:ext uri="{9D8B030D-6E8A-4147-A177-3AD203B41FA5}">
                      <a16:colId xmlns:a16="http://schemas.microsoft.com/office/drawing/2014/main" val="3048045737"/>
                    </a:ext>
                  </a:extLst>
                </a:gridCol>
                <a:gridCol w="246888">
                  <a:extLst>
                    <a:ext uri="{9D8B030D-6E8A-4147-A177-3AD203B41FA5}">
                      <a16:colId xmlns:a16="http://schemas.microsoft.com/office/drawing/2014/main" val="4071037413"/>
                    </a:ext>
                  </a:extLst>
                </a:gridCol>
                <a:gridCol w="208280">
                  <a:extLst>
                    <a:ext uri="{9D8B030D-6E8A-4147-A177-3AD203B41FA5}">
                      <a16:colId xmlns:a16="http://schemas.microsoft.com/office/drawing/2014/main" val="4133815094"/>
                    </a:ext>
                  </a:extLst>
                </a:gridCol>
                <a:gridCol w="208280">
                  <a:extLst>
                    <a:ext uri="{9D8B030D-6E8A-4147-A177-3AD203B41FA5}">
                      <a16:colId xmlns:a16="http://schemas.microsoft.com/office/drawing/2014/main" val="2475827352"/>
                    </a:ext>
                  </a:extLst>
                </a:gridCol>
                <a:gridCol w="208280">
                  <a:extLst>
                    <a:ext uri="{9D8B030D-6E8A-4147-A177-3AD203B41FA5}">
                      <a16:colId xmlns:a16="http://schemas.microsoft.com/office/drawing/2014/main" val="1661810247"/>
                    </a:ext>
                  </a:extLst>
                </a:gridCol>
                <a:gridCol w="208280">
                  <a:extLst>
                    <a:ext uri="{9D8B030D-6E8A-4147-A177-3AD203B41FA5}">
                      <a16:colId xmlns:a16="http://schemas.microsoft.com/office/drawing/2014/main" val="2576758244"/>
                    </a:ext>
                  </a:extLst>
                </a:gridCol>
                <a:gridCol w="208280">
                  <a:extLst>
                    <a:ext uri="{9D8B030D-6E8A-4147-A177-3AD203B41FA5}">
                      <a16:colId xmlns:a16="http://schemas.microsoft.com/office/drawing/2014/main" val="4032398891"/>
                    </a:ext>
                  </a:extLst>
                </a:gridCol>
                <a:gridCol w="208280">
                  <a:extLst>
                    <a:ext uri="{9D8B030D-6E8A-4147-A177-3AD203B41FA5}">
                      <a16:colId xmlns:a16="http://schemas.microsoft.com/office/drawing/2014/main" val="4194523447"/>
                    </a:ext>
                  </a:extLst>
                </a:gridCol>
                <a:gridCol w="208280">
                  <a:extLst>
                    <a:ext uri="{9D8B030D-6E8A-4147-A177-3AD203B41FA5}">
                      <a16:colId xmlns:a16="http://schemas.microsoft.com/office/drawing/2014/main" val="1789509177"/>
                    </a:ext>
                  </a:extLst>
                </a:gridCol>
                <a:gridCol w="208280">
                  <a:extLst>
                    <a:ext uri="{9D8B030D-6E8A-4147-A177-3AD203B41FA5}">
                      <a16:colId xmlns:a16="http://schemas.microsoft.com/office/drawing/2014/main" val="2030298644"/>
                    </a:ext>
                  </a:extLst>
                </a:gridCol>
                <a:gridCol w="208280">
                  <a:extLst>
                    <a:ext uri="{9D8B030D-6E8A-4147-A177-3AD203B41FA5}">
                      <a16:colId xmlns:a16="http://schemas.microsoft.com/office/drawing/2014/main" val="239259606"/>
                    </a:ext>
                  </a:extLst>
                </a:gridCol>
                <a:gridCol w="208280">
                  <a:extLst>
                    <a:ext uri="{9D8B030D-6E8A-4147-A177-3AD203B41FA5}">
                      <a16:colId xmlns:a16="http://schemas.microsoft.com/office/drawing/2014/main" val="996462423"/>
                    </a:ext>
                  </a:extLst>
                </a:gridCol>
                <a:gridCol w="208280">
                  <a:extLst>
                    <a:ext uri="{9D8B030D-6E8A-4147-A177-3AD203B41FA5}">
                      <a16:colId xmlns:a16="http://schemas.microsoft.com/office/drawing/2014/main" val="4251454055"/>
                    </a:ext>
                  </a:extLst>
                </a:gridCol>
                <a:gridCol w="208280">
                  <a:extLst>
                    <a:ext uri="{9D8B030D-6E8A-4147-A177-3AD203B41FA5}">
                      <a16:colId xmlns:a16="http://schemas.microsoft.com/office/drawing/2014/main" val="160758284"/>
                    </a:ext>
                  </a:extLst>
                </a:gridCol>
                <a:gridCol w="208280">
                  <a:extLst>
                    <a:ext uri="{9D8B030D-6E8A-4147-A177-3AD203B41FA5}">
                      <a16:colId xmlns:a16="http://schemas.microsoft.com/office/drawing/2014/main" val="4142990543"/>
                    </a:ext>
                  </a:extLst>
                </a:gridCol>
                <a:gridCol w="208280">
                  <a:extLst>
                    <a:ext uri="{9D8B030D-6E8A-4147-A177-3AD203B41FA5}">
                      <a16:colId xmlns:a16="http://schemas.microsoft.com/office/drawing/2014/main" val="2249624156"/>
                    </a:ext>
                  </a:extLst>
                </a:gridCol>
                <a:gridCol w="208280">
                  <a:extLst>
                    <a:ext uri="{9D8B030D-6E8A-4147-A177-3AD203B41FA5}">
                      <a16:colId xmlns:a16="http://schemas.microsoft.com/office/drawing/2014/main" val="1919649845"/>
                    </a:ext>
                  </a:extLst>
                </a:gridCol>
                <a:gridCol w="208280">
                  <a:extLst>
                    <a:ext uri="{9D8B030D-6E8A-4147-A177-3AD203B41FA5}">
                      <a16:colId xmlns:a16="http://schemas.microsoft.com/office/drawing/2014/main" val="4123996758"/>
                    </a:ext>
                  </a:extLst>
                </a:gridCol>
                <a:gridCol w="208280">
                  <a:extLst>
                    <a:ext uri="{9D8B030D-6E8A-4147-A177-3AD203B41FA5}">
                      <a16:colId xmlns:a16="http://schemas.microsoft.com/office/drawing/2014/main" val="3069653132"/>
                    </a:ext>
                  </a:extLst>
                </a:gridCol>
                <a:gridCol w="208280">
                  <a:extLst>
                    <a:ext uri="{9D8B030D-6E8A-4147-A177-3AD203B41FA5}">
                      <a16:colId xmlns:a16="http://schemas.microsoft.com/office/drawing/2014/main" val="1226210491"/>
                    </a:ext>
                  </a:extLst>
                </a:gridCol>
                <a:gridCol w="208280">
                  <a:extLst>
                    <a:ext uri="{9D8B030D-6E8A-4147-A177-3AD203B41FA5}">
                      <a16:colId xmlns:a16="http://schemas.microsoft.com/office/drawing/2014/main" val="1689882526"/>
                    </a:ext>
                  </a:extLst>
                </a:gridCol>
                <a:gridCol w="208280">
                  <a:extLst>
                    <a:ext uri="{9D8B030D-6E8A-4147-A177-3AD203B41FA5}">
                      <a16:colId xmlns:a16="http://schemas.microsoft.com/office/drawing/2014/main" val="1122850697"/>
                    </a:ext>
                  </a:extLst>
                </a:gridCol>
                <a:gridCol w="208280">
                  <a:extLst>
                    <a:ext uri="{9D8B030D-6E8A-4147-A177-3AD203B41FA5}">
                      <a16:colId xmlns:a16="http://schemas.microsoft.com/office/drawing/2014/main" val="162005917"/>
                    </a:ext>
                  </a:extLst>
                </a:gridCol>
                <a:gridCol w="208280">
                  <a:extLst>
                    <a:ext uri="{9D8B030D-6E8A-4147-A177-3AD203B41FA5}">
                      <a16:colId xmlns:a16="http://schemas.microsoft.com/office/drawing/2014/main" val="3652824187"/>
                    </a:ext>
                  </a:extLst>
                </a:gridCol>
                <a:gridCol w="208280">
                  <a:extLst>
                    <a:ext uri="{9D8B030D-6E8A-4147-A177-3AD203B41FA5}">
                      <a16:colId xmlns:a16="http://schemas.microsoft.com/office/drawing/2014/main" val="474331953"/>
                    </a:ext>
                  </a:extLst>
                </a:gridCol>
                <a:gridCol w="208280">
                  <a:extLst>
                    <a:ext uri="{9D8B030D-6E8A-4147-A177-3AD203B41FA5}">
                      <a16:colId xmlns:a16="http://schemas.microsoft.com/office/drawing/2014/main" val="3931637306"/>
                    </a:ext>
                  </a:extLst>
                </a:gridCol>
                <a:gridCol w="208280">
                  <a:extLst>
                    <a:ext uri="{9D8B030D-6E8A-4147-A177-3AD203B41FA5}">
                      <a16:colId xmlns:a16="http://schemas.microsoft.com/office/drawing/2014/main" val="2962985435"/>
                    </a:ext>
                  </a:extLst>
                </a:gridCol>
                <a:gridCol w="208280">
                  <a:extLst>
                    <a:ext uri="{9D8B030D-6E8A-4147-A177-3AD203B41FA5}">
                      <a16:colId xmlns:a16="http://schemas.microsoft.com/office/drawing/2014/main" val="285627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93900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- 2019-03-24 13:51:35 </a:t>
                      </a:r>
                      <a:r>
                        <a:rPr kumimoji="0" lang="en-US" sz="1000" b="0" i="0" u="none" strike="noStrike" kern="1200" cap="none" spc="0" normalizeH="0" baseline="0" noProof="0">
                          <a:ln>
                            <a:noFill/>
                          </a:ln>
                          <a:solidFill>
                            <a:prstClr val="black"/>
                          </a:solidFill>
                          <a:effectLst/>
                          <a:uLnTx/>
                          <a:uFillTx/>
                          <a:latin typeface="+mn-lt"/>
                          <a:ea typeface="+mn-ea"/>
                          <a:cs typeface="+mn-cs"/>
                        </a:rPr>
                        <a:t> 
 Congrats! Nach den WM-Medaillen aus Seefeld erweitert Markus Eisenbichler seine Erfolgssammlung um Platz 2️⃣ im Skiflug-Gesamtweltcup. 🏆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https://scontent.xx.fbcdn.net/v/t1.0-9/p720x720/55455363_3184513754908158_1450522902397976576_o.jpg?_nc_cat=104&amp;_nc_ht=scontent.xx&amp;oh=8ca7fc8d54718a4261df4d8220c95d71&amp;oe=5D601986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48821349"/>
                  </a:ext>
                </a:extLst>
              </a:tr>
            </a:tbl>
          </a:graphicData>
        </a:graphic>
      </p:graphicFrame>
      <p:sp>
        <p:nvSpPr>
          <p:cNvPr id="4" name="Text Placeholder 3">
            <a:extLst>
              <a:ext uri="{FF2B5EF4-FFF2-40B4-BE49-F238E27FC236}">
                <a16:creationId xmlns:a16="http://schemas.microsoft.com/office/drawing/2014/main" id="{40D54D0A-D841-43AF-B2F3-B7A75E71C1A6}"/>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27344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32163-F295-4423-8D92-FC764443D9AF}"/>
              </a:ext>
            </a:extLst>
          </p:cNvPr>
          <p:cNvSpPr>
            <a:spLocks noGrp="1"/>
          </p:cNvSpPr>
          <p:nvPr>
            <p:ph type="title"/>
          </p:nvPr>
        </p:nvSpPr>
        <p:spPr/>
        <p:txBody>
          <a:bodyPr/>
          <a:lstStyle/>
          <a:p>
            <a:r>
              <a:rPr lang="en-US"/>
              <a:t>Facebook Own Posts Table | DSV Nordisch - 20 of 26</a:t>
            </a:r>
          </a:p>
        </p:txBody>
      </p:sp>
      <p:graphicFrame>
        <p:nvGraphicFramePr>
          <p:cNvPr id="5" name="Table Placeholder 4">
            <a:extLst>
              <a:ext uri="{FF2B5EF4-FFF2-40B4-BE49-F238E27FC236}">
                <a16:creationId xmlns:a16="http://schemas.microsoft.com/office/drawing/2014/main" id="{DEA6B138-C3B8-4287-9A38-3800A850622D}"/>
              </a:ext>
            </a:extLst>
          </p:cNvPr>
          <p:cNvGraphicFramePr>
            <a:graphicFrameLocks noGrp="1"/>
          </p:cNvGraphicFramePr>
          <p:nvPr>
            <p:ph type="tbl" sz="quarter" idx="13"/>
            <p:extLst>
              <p:ext uri="{D42A27DB-BD31-4B8C-83A1-F6EECF244321}">
                <p14:modId xmlns:p14="http://schemas.microsoft.com/office/powerpoint/2010/main" val="1005847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505525941"/>
                    </a:ext>
                  </a:extLst>
                </a:gridCol>
                <a:gridCol w="905255">
                  <a:extLst>
                    <a:ext uri="{9D8B030D-6E8A-4147-A177-3AD203B41FA5}">
                      <a16:colId xmlns:a16="http://schemas.microsoft.com/office/drawing/2014/main" val="1156962566"/>
                    </a:ext>
                  </a:extLst>
                </a:gridCol>
                <a:gridCol w="246888">
                  <a:extLst>
                    <a:ext uri="{9D8B030D-6E8A-4147-A177-3AD203B41FA5}">
                      <a16:colId xmlns:a16="http://schemas.microsoft.com/office/drawing/2014/main" val="2653968865"/>
                    </a:ext>
                  </a:extLst>
                </a:gridCol>
                <a:gridCol w="208280">
                  <a:extLst>
                    <a:ext uri="{9D8B030D-6E8A-4147-A177-3AD203B41FA5}">
                      <a16:colId xmlns:a16="http://schemas.microsoft.com/office/drawing/2014/main" val="2024150583"/>
                    </a:ext>
                  </a:extLst>
                </a:gridCol>
                <a:gridCol w="208280">
                  <a:extLst>
                    <a:ext uri="{9D8B030D-6E8A-4147-A177-3AD203B41FA5}">
                      <a16:colId xmlns:a16="http://schemas.microsoft.com/office/drawing/2014/main" val="3507926128"/>
                    </a:ext>
                  </a:extLst>
                </a:gridCol>
                <a:gridCol w="208280">
                  <a:extLst>
                    <a:ext uri="{9D8B030D-6E8A-4147-A177-3AD203B41FA5}">
                      <a16:colId xmlns:a16="http://schemas.microsoft.com/office/drawing/2014/main" val="1992963361"/>
                    </a:ext>
                  </a:extLst>
                </a:gridCol>
                <a:gridCol w="208280">
                  <a:extLst>
                    <a:ext uri="{9D8B030D-6E8A-4147-A177-3AD203B41FA5}">
                      <a16:colId xmlns:a16="http://schemas.microsoft.com/office/drawing/2014/main" val="1206545789"/>
                    </a:ext>
                  </a:extLst>
                </a:gridCol>
                <a:gridCol w="208280">
                  <a:extLst>
                    <a:ext uri="{9D8B030D-6E8A-4147-A177-3AD203B41FA5}">
                      <a16:colId xmlns:a16="http://schemas.microsoft.com/office/drawing/2014/main" val="4011322864"/>
                    </a:ext>
                  </a:extLst>
                </a:gridCol>
                <a:gridCol w="208280">
                  <a:extLst>
                    <a:ext uri="{9D8B030D-6E8A-4147-A177-3AD203B41FA5}">
                      <a16:colId xmlns:a16="http://schemas.microsoft.com/office/drawing/2014/main" val="919568079"/>
                    </a:ext>
                  </a:extLst>
                </a:gridCol>
                <a:gridCol w="208280">
                  <a:extLst>
                    <a:ext uri="{9D8B030D-6E8A-4147-A177-3AD203B41FA5}">
                      <a16:colId xmlns:a16="http://schemas.microsoft.com/office/drawing/2014/main" val="1774693300"/>
                    </a:ext>
                  </a:extLst>
                </a:gridCol>
                <a:gridCol w="208280">
                  <a:extLst>
                    <a:ext uri="{9D8B030D-6E8A-4147-A177-3AD203B41FA5}">
                      <a16:colId xmlns:a16="http://schemas.microsoft.com/office/drawing/2014/main" val="1744931382"/>
                    </a:ext>
                  </a:extLst>
                </a:gridCol>
                <a:gridCol w="208280">
                  <a:extLst>
                    <a:ext uri="{9D8B030D-6E8A-4147-A177-3AD203B41FA5}">
                      <a16:colId xmlns:a16="http://schemas.microsoft.com/office/drawing/2014/main" val="4153523970"/>
                    </a:ext>
                  </a:extLst>
                </a:gridCol>
                <a:gridCol w="208280">
                  <a:extLst>
                    <a:ext uri="{9D8B030D-6E8A-4147-A177-3AD203B41FA5}">
                      <a16:colId xmlns:a16="http://schemas.microsoft.com/office/drawing/2014/main" val="2783650632"/>
                    </a:ext>
                  </a:extLst>
                </a:gridCol>
                <a:gridCol w="208280">
                  <a:extLst>
                    <a:ext uri="{9D8B030D-6E8A-4147-A177-3AD203B41FA5}">
                      <a16:colId xmlns:a16="http://schemas.microsoft.com/office/drawing/2014/main" val="3999152902"/>
                    </a:ext>
                  </a:extLst>
                </a:gridCol>
                <a:gridCol w="208280">
                  <a:extLst>
                    <a:ext uri="{9D8B030D-6E8A-4147-A177-3AD203B41FA5}">
                      <a16:colId xmlns:a16="http://schemas.microsoft.com/office/drawing/2014/main" val="1155650125"/>
                    </a:ext>
                  </a:extLst>
                </a:gridCol>
                <a:gridCol w="208280">
                  <a:extLst>
                    <a:ext uri="{9D8B030D-6E8A-4147-A177-3AD203B41FA5}">
                      <a16:colId xmlns:a16="http://schemas.microsoft.com/office/drawing/2014/main" val="1048269178"/>
                    </a:ext>
                  </a:extLst>
                </a:gridCol>
                <a:gridCol w="208280">
                  <a:extLst>
                    <a:ext uri="{9D8B030D-6E8A-4147-A177-3AD203B41FA5}">
                      <a16:colId xmlns:a16="http://schemas.microsoft.com/office/drawing/2014/main" val="940442113"/>
                    </a:ext>
                  </a:extLst>
                </a:gridCol>
                <a:gridCol w="208280">
                  <a:extLst>
                    <a:ext uri="{9D8B030D-6E8A-4147-A177-3AD203B41FA5}">
                      <a16:colId xmlns:a16="http://schemas.microsoft.com/office/drawing/2014/main" val="2619768448"/>
                    </a:ext>
                  </a:extLst>
                </a:gridCol>
                <a:gridCol w="208280">
                  <a:extLst>
                    <a:ext uri="{9D8B030D-6E8A-4147-A177-3AD203B41FA5}">
                      <a16:colId xmlns:a16="http://schemas.microsoft.com/office/drawing/2014/main" val="2263625078"/>
                    </a:ext>
                  </a:extLst>
                </a:gridCol>
                <a:gridCol w="208280">
                  <a:extLst>
                    <a:ext uri="{9D8B030D-6E8A-4147-A177-3AD203B41FA5}">
                      <a16:colId xmlns:a16="http://schemas.microsoft.com/office/drawing/2014/main" val="683922976"/>
                    </a:ext>
                  </a:extLst>
                </a:gridCol>
                <a:gridCol w="208280">
                  <a:extLst>
                    <a:ext uri="{9D8B030D-6E8A-4147-A177-3AD203B41FA5}">
                      <a16:colId xmlns:a16="http://schemas.microsoft.com/office/drawing/2014/main" val="1740769514"/>
                    </a:ext>
                  </a:extLst>
                </a:gridCol>
                <a:gridCol w="208280">
                  <a:extLst>
                    <a:ext uri="{9D8B030D-6E8A-4147-A177-3AD203B41FA5}">
                      <a16:colId xmlns:a16="http://schemas.microsoft.com/office/drawing/2014/main" val="2042677433"/>
                    </a:ext>
                  </a:extLst>
                </a:gridCol>
                <a:gridCol w="208280">
                  <a:extLst>
                    <a:ext uri="{9D8B030D-6E8A-4147-A177-3AD203B41FA5}">
                      <a16:colId xmlns:a16="http://schemas.microsoft.com/office/drawing/2014/main" val="3657783831"/>
                    </a:ext>
                  </a:extLst>
                </a:gridCol>
                <a:gridCol w="208280">
                  <a:extLst>
                    <a:ext uri="{9D8B030D-6E8A-4147-A177-3AD203B41FA5}">
                      <a16:colId xmlns:a16="http://schemas.microsoft.com/office/drawing/2014/main" val="1354835086"/>
                    </a:ext>
                  </a:extLst>
                </a:gridCol>
                <a:gridCol w="208280">
                  <a:extLst>
                    <a:ext uri="{9D8B030D-6E8A-4147-A177-3AD203B41FA5}">
                      <a16:colId xmlns:a16="http://schemas.microsoft.com/office/drawing/2014/main" val="353224857"/>
                    </a:ext>
                  </a:extLst>
                </a:gridCol>
                <a:gridCol w="208280">
                  <a:extLst>
                    <a:ext uri="{9D8B030D-6E8A-4147-A177-3AD203B41FA5}">
                      <a16:colId xmlns:a16="http://schemas.microsoft.com/office/drawing/2014/main" val="220798991"/>
                    </a:ext>
                  </a:extLst>
                </a:gridCol>
                <a:gridCol w="208280">
                  <a:extLst>
                    <a:ext uri="{9D8B030D-6E8A-4147-A177-3AD203B41FA5}">
                      <a16:colId xmlns:a16="http://schemas.microsoft.com/office/drawing/2014/main" val="3546688965"/>
                    </a:ext>
                  </a:extLst>
                </a:gridCol>
                <a:gridCol w="208280">
                  <a:extLst>
                    <a:ext uri="{9D8B030D-6E8A-4147-A177-3AD203B41FA5}">
                      <a16:colId xmlns:a16="http://schemas.microsoft.com/office/drawing/2014/main" val="882517708"/>
                    </a:ext>
                  </a:extLst>
                </a:gridCol>
                <a:gridCol w="208280">
                  <a:extLst>
                    <a:ext uri="{9D8B030D-6E8A-4147-A177-3AD203B41FA5}">
                      <a16:colId xmlns:a16="http://schemas.microsoft.com/office/drawing/2014/main" val="1094300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341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- 2019-03-24 13:33:54 </a:t>
                      </a:r>
                      <a:r>
                        <a:rPr kumimoji="0" lang="en-US" sz="1000" b="0" i="0" u="none" strike="noStrike" kern="1200" cap="none" spc="0" normalizeH="0" baseline="0" noProof="0">
                          <a:ln>
                            <a:noFill/>
                          </a:ln>
                          <a:solidFill>
                            <a:prstClr val="black"/>
                          </a:solidFill>
                          <a:effectLst/>
                          <a:uLnTx/>
                          <a:uFillTx/>
                          <a:latin typeface="+mn-lt"/>
                          <a:ea typeface="+mn-ea"/>
                          <a:cs typeface="+mn-cs"/>
                        </a:rPr>
                        <a:t> 
 Skijumping princesses! 👑 Gratulation an Katharina Althaus und Juliane Seyfarth, die hinter Gesamtweltcup-Siegerin Maren Lundby die Plätze 2️⃣ und 3️⃣ in der Gesamtwertung des Winters belegen. #SkiDeutschland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82025703"/>
                  </a:ext>
                </a:extLst>
              </a:tr>
            </a:tbl>
          </a:graphicData>
        </a:graphic>
      </p:graphicFrame>
      <p:sp>
        <p:nvSpPr>
          <p:cNvPr id="4" name="Text Placeholder 3">
            <a:extLst>
              <a:ext uri="{FF2B5EF4-FFF2-40B4-BE49-F238E27FC236}">
                <a16:creationId xmlns:a16="http://schemas.microsoft.com/office/drawing/2014/main" id="{224F6BC5-E6C9-403F-8B73-B72F75A2BAAD}"/>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3311779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18A4E-42D3-4BB8-8124-D38FE7811476}"/>
              </a:ext>
            </a:extLst>
          </p:cNvPr>
          <p:cNvSpPr>
            <a:spLocks noGrp="1"/>
          </p:cNvSpPr>
          <p:nvPr>
            <p:ph type="title"/>
          </p:nvPr>
        </p:nvSpPr>
        <p:spPr/>
        <p:txBody>
          <a:bodyPr/>
          <a:lstStyle/>
          <a:p>
            <a:r>
              <a:rPr lang="en-US"/>
              <a:t>Facebook Own Posts Table | DSV Nordisch - 21 of 26</a:t>
            </a:r>
          </a:p>
        </p:txBody>
      </p:sp>
      <p:graphicFrame>
        <p:nvGraphicFramePr>
          <p:cNvPr id="5" name="Table Placeholder 4">
            <a:extLst>
              <a:ext uri="{FF2B5EF4-FFF2-40B4-BE49-F238E27FC236}">
                <a16:creationId xmlns:a16="http://schemas.microsoft.com/office/drawing/2014/main" id="{E2A2C8E7-769A-4C2E-BA57-C8228C38D8B6}"/>
              </a:ext>
            </a:extLst>
          </p:cNvPr>
          <p:cNvGraphicFramePr>
            <a:graphicFrameLocks noGrp="1"/>
          </p:cNvGraphicFramePr>
          <p:nvPr>
            <p:ph type="tbl" sz="quarter" idx="13"/>
            <p:extLst>
              <p:ext uri="{D42A27DB-BD31-4B8C-83A1-F6EECF244321}">
                <p14:modId xmlns:p14="http://schemas.microsoft.com/office/powerpoint/2010/main" val="3315438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307016481"/>
                    </a:ext>
                  </a:extLst>
                </a:gridCol>
                <a:gridCol w="905255">
                  <a:extLst>
                    <a:ext uri="{9D8B030D-6E8A-4147-A177-3AD203B41FA5}">
                      <a16:colId xmlns:a16="http://schemas.microsoft.com/office/drawing/2014/main" val="516743635"/>
                    </a:ext>
                  </a:extLst>
                </a:gridCol>
                <a:gridCol w="246888">
                  <a:extLst>
                    <a:ext uri="{9D8B030D-6E8A-4147-A177-3AD203B41FA5}">
                      <a16:colId xmlns:a16="http://schemas.microsoft.com/office/drawing/2014/main" val="4229284140"/>
                    </a:ext>
                  </a:extLst>
                </a:gridCol>
                <a:gridCol w="208280">
                  <a:extLst>
                    <a:ext uri="{9D8B030D-6E8A-4147-A177-3AD203B41FA5}">
                      <a16:colId xmlns:a16="http://schemas.microsoft.com/office/drawing/2014/main" val="1525833642"/>
                    </a:ext>
                  </a:extLst>
                </a:gridCol>
                <a:gridCol w="208280">
                  <a:extLst>
                    <a:ext uri="{9D8B030D-6E8A-4147-A177-3AD203B41FA5}">
                      <a16:colId xmlns:a16="http://schemas.microsoft.com/office/drawing/2014/main" val="3899026818"/>
                    </a:ext>
                  </a:extLst>
                </a:gridCol>
                <a:gridCol w="208280">
                  <a:extLst>
                    <a:ext uri="{9D8B030D-6E8A-4147-A177-3AD203B41FA5}">
                      <a16:colId xmlns:a16="http://schemas.microsoft.com/office/drawing/2014/main" val="1996820768"/>
                    </a:ext>
                  </a:extLst>
                </a:gridCol>
                <a:gridCol w="208280">
                  <a:extLst>
                    <a:ext uri="{9D8B030D-6E8A-4147-A177-3AD203B41FA5}">
                      <a16:colId xmlns:a16="http://schemas.microsoft.com/office/drawing/2014/main" val="1193097960"/>
                    </a:ext>
                  </a:extLst>
                </a:gridCol>
                <a:gridCol w="208280">
                  <a:extLst>
                    <a:ext uri="{9D8B030D-6E8A-4147-A177-3AD203B41FA5}">
                      <a16:colId xmlns:a16="http://schemas.microsoft.com/office/drawing/2014/main" val="1073459081"/>
                    </a:ext>
                  </a:extLst>
                </a:gridCol>
                <a:gridCol w="208280">
                  <a:extLst>
                    <a:ext uri="{9D8B030D-6E8A-4147-A177-3AD203B41FA5}">
                      <a16:colId xmlns:a16="http://schemas.microsoft.com/office/drawing/2014/main" val="3808873720"/>
                    </a:ext>
                  </a:extLst>
                </a:gridCol>
                <a:gridCol w="208280">
                  <a:extLst>
                    <a:ext uri="{9D8B030D-6E8A-4147-A177-3AD203B41FA5}">
                      <a16:colId xmlns:a16="http://schemas.microsoft.com/office/drawing/2014/main" val="157106580"/>
                    </a:ext>
                  </a:extLst>
                </a:gridCol>
                <a:gridCol w="208280">
                  <a:extLst>
                    <a:ext uri="{9D8B030D-6E8A-4147-A177-3AD203B41FA5}">
                      <a16:colId xmlns:a16="http://schemas.microsoft.com/office/drawing/2014/main" val="2100764862"/>
                    </a:ext>
                  </a:extLst>
                </a:gridCol>
                <a:gridCol w="208280">
                  <a:extLst>
                    <a:ext uri="{9D8B030D-6E8A-4147-A177-3AD203B41FA5}">
                      <a16:colId xmlns:a16="http://schemas.microsoft.com/office/drawing/2014/main" val="4121879653"/>
                    </a:ext>
                  </a:extLst>
                </a:gridCol>
                <a:gridCol w="208280">
                  <a:extLst>
                    <a:ext uri="{9D8B030D-6E8A-4147-A177-3AD203B41FA5}">
                      <a16:colId xmlns:a16="http://schemas.microsoft.com/office/drawing/2014/main" val="2123657427"/>
                    </a:ext>
                  </a:extLst>
                </a:gridCol>
                <a:gridCol w="208280">
                  <a:extLst>
                    <a:ext uri="{9D8B030D-6E8A-4147-A177-3AD203B41FA5}">
                      <a16:colId xmlns:a16="http://schemas.microsoft.com/office/drawing/2014/main" val="3020162053"/>
                    </a:ext>
                  </a:extLst>
                </a:gridCol>
                <a:gridCol w="208280">
                  <a:extLst>
                    <a:ext uri="{9D8B030D-6E8A-4147-A177-3AD203B41FA5}">
                      <a16:colId xmlns:a16="http://schemas.microsoft.com/office/drawing/2014/main" val="3490809815"/>
                    </a:ext>
                  </a:extLst>
                </a:gridCol>
                <a:gridCol w="208280">
                  <a:extLst>
                    <a:ext uri="{9D8B030D-6E8A-4147-A177-3AD203B41FA5}">
                      <a16:colId xmlns:a16="http://schemas.microsoft.com/office/drawing/2014/main" val="3337447486"/>
                    </a:ext>
                  </a:extLst>
                </a:gridCol>
                <a:gridCol w="208280">
                  <a:extLst>
                    <a:ext uri="{9D8B030D-6E8A-4147-A177-3AD203B41FA5}">
                      <a16:colId xmlns:a16="http://schemas.microsoft.com/office/drawing/2014/main" val="737723460"/>
                    </a:ext>
                  </a:extLst>
                </a:gridCol>
                <a:gridCol w="208280">
                  <a:extLst>
                    <a:ext uri="{9D8B030D-6E8A-4147-A177-3AD203B41FA5}">
                      <a16:colId xmlns:a16="http://schemas.microsoft.com/office/drawing/2014/main" val="1776669415"/>
                    </a:ext>
                  </a:extLst>
                </a:gridCol>
                <a:gridCol w="208280">
                  <a:extLst>
                    <a:ext uri="{9D8B030D-6E8A-4147-A177-3AD203B41FA5}">
                      <a16:colId xmlns:a16="http://schemas.microsoft.com/office/drawing/2014/main" val="2654752764"/>
                    </a:ext>
                  </a:extLst>
                </a:gridCol>
                <a:gridCol w="208280">
                  <a:extLst>
                    <a:ext uri="{9D8B030D-6E8A-4147-A177-3AD203B41FA5}">
                      <a16:colId xmlns:a16="http://schemas.microsoft.com/office/drawing/2014/main" val="1317518330"/>
                    </a:ext>
                  </a:extLst>
                </a:gridCol>
                <a:gridCol w="208280">
                  <a:extLst>
                    <a:ext uri="{9D8B030D-6E8A-4147-A177-3AD203B41FA5}">
                      <a16:colId xmlns:a16="http://schemas.microsoft.com/office/drawing/2014/main" val="204478477"/>
                    </a:ext>
                  </a:extLst>
                </a:gridCol>
                <a:gridCol w="208280">
                  <a:extLst>
                    <a:ext uri="{9D8B030D-6E8A-4147-A177-3AD203B41FA5}">
                      <a16:colId xmlns:a16="http://schemas.microsoft.com/office/drawing/2014/main" val="3458406665"/>
                    </a:ext>
                  </a:extLst>
                </a:gridCol>
                <a:gridCol w="208280">
                  <a:extLst>
                    <a:ext uri="{9D8B030D-6E8A-4147-A177-3AD203B41FA5}">
                      <a16:colId xmlns:a16="http://schemas.microsoft.com/office/drawing/2014/main" val="247967697"/>
                    </a:ext>
                  </a:extLst>
                </a:gridCol>
                <a:gridCol w="208280">
                  <a:extLst>
                    <a:ext uri="{9D8B030D-6E8A-4147-A177-3AD203B41FA5}">
                      <a16:colId xmlns:a16="http://schemas.microsoft.com/office/drawing/2014/main" val="1839803847"/>
                    </a:ext>
                  </a:extLst>
                </a:gridCol>
                <a:gridCol w="208280">
                  <a:extLst>
                    <a:ext uri="{9D8B030D-6E8A-4147-A177-3AD203B41FA5}">
                      <a16:colId xmlns:a16="http://schemas.microsoft.com/office/drawing/2014/main" val="3725623030"/>
                    </a:ext>
                  </a:extLst>
                </a:gridCol>
                <a:gridCol w="208280">
                  <a:extLst>
                    <a:ext uri="{9D8B030D-6E8A-4147-A177-3AD203B41FA5}">
                      <a16:colId xmlns:a16="http://schemas.microsoft.com/office/drawing/2014/main" val="3303283303"/>
                    </a:ext>
                  </a:extLst>
                </a:gridCol>
                <a:gridCol w="208280">
                  <a:extLst>
                    <a:ext uri="{9D8B030D-6E8A-4147-A177-3AD203B41FA5}">
                      <a16:colId xmlns:a16="http://schemas.microsoft.com/office/drawing/2014/main" val="1207316341"/>
                    </a:ext>
                  </a:extLst>
                </a:gridCol>
                <a:gridCol w="208280">
                  <a:extLst>
                    <a:ext uri="{9D8B030D-6E8A-4147-A177-3AD203B41FA5}">
                      <a16:colId xmlns:a16="http://schemas.microsoft.com/office/drawing/2014/main" val="4274311014"/>
                    </a:ext>
                  </a:extLst>
                </a:gridCol>
                <a:gridCol w="208280">
                  <a:extLst>
                    <a:ext uri="{9D8B030D-6E8A-4147-A177-3AD203B41FA5}">
                      <a16:colId xmlns:a16="http://schemas.microsoft.com/office/drawing/2014/main" val="2329811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79243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Nordisch - 2019-03-24 11:54:10 </a:t>
                      </a:r>
                      <a:r>
                        <a:rPr kumimoji="0" lang="de-DE" sz="1000" b="0" i="0" u="none" strike="noStrike" kern="1200" cap="none" spc="0" normalizeH="0" baseline="0" noProof="0">
                          <a:ln>
                            <a:noFill/>
                          </a:ln>
                          <a:solidFill>
                            <a:prstClr val="black"/>
                          </a:solidFill>
                          <a:effectLst/>
                          <a:uLnTx/>
                          <a:uFillTx/>
                          <a:latin typeface="+mn-lt"/>
                          <a:ea typeface="+mn-ea"/>
                          <a:cs typeface="+mn-cs"/>
                        </a:rPr>
                        <a:t> 
 Skisprung-Nation Nummer 1️⃣! Mit dem Gewinn der Gesamtwertung krönen unsere Skipringerinnen einen bärenstarken Winter. Mädels, ihr seid der Hammer.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https://scontent.xx.fbcdn.net/v/t1.0-9/p720x720/55576141_3184317674927766_1964000652250054656_o.jpg?_nc_cat=103&amp;_nc_ht=scontent.xx&amp;oh=62c9613196e9cc48a77406ce6c9d5f32&amp;oe=5D343B23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11181101"/>
                  </a:ext>
                </a:extLst>
              </a:tr>
            </a:tbl>
          </a:graphicData>
        </a:graphic>
      </p:graphicFrame>
      <p:sp>
        <p:nvSpPr>
          <p:cNvPr id="4" name="Text Placeholder 3">
            <a:extLst>
              <a:ext uri="{FF2B5EF4-FFF2-40B4-BE49-F238E27FC236}">
                <a16:creationId xmlns:a16="http://schemas.microsoft.com/office/drawing/2014/main" id="{77E80EE2-A002-48C0-BD7F-7BFAB289E097}"/>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887589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05C3A-200C-41AF-8954-CBE7C4C5DE03}"/>
              </a:ext>
            </a:extLst>
          </p:cNvPr>
          <p:cNvSpPr>
            <a:spLocks noGrp="1"/>
          </p:cNvSpPr>
          <p:nvPr>
            <p:ph type="title"/>
          </p:nvPr>
        </p:nvSpPr>
        <p:spPr/>
        <p:txBody>
          <a:bodyPr/>
          <a:lstStyle/>
          <a:p>
            <a:r>
              <a:rPr lang="en-US"/>
              <a:t>Facebook Own Posts Table | DSV Nordisch - 22 of 26</a:t>
            </a:r>
          </a:p>
        </p:txBody>
      </p:sp>
      <p:graphicFrame>
        <p:nvGraphicFramePr>
          <p:cNvPr id="5" name="Table Placeholder 4">
            <a:extLst>
              <a:ext uri="{FF2B5EF4-FFF2-40B4-BE49-F238E27FC236}">
                <a16:creationId xmlns:a16="http://schemas.microsoft.com/office/drawing/2014/main" id="{2D1AF850-A70B-48A3-8967-FCDE89D66074}"/>
              </a:ext>
            </a:extLst>
          </p:cNvPr>
          <p:cNvGraphicFramePr>
            <a:graphicFrameLocks noGrp="1"/>
          </p:cNvGraphicFramePr>
          <p:nvPr>
            <p:ph type="tbl" sz="quarter" idx="13"/>
            <p:extLst>
              <p:ext uri="{D42A27DB-BD31-4B8C-83A1-F6EECF244321}">
                <p14:modId xmlns:p14="http://schemas.microsoft.com/office/powerpoint/2010/main" val="4255155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275759070"/>
                    </a:ext>
                  </a:extLst>
                </a:gridCol>
                <a:gridCol w="905255">
                  <a:extLst>
                    <a:ext uri="{9D8B030D-6E8A-4147-A177-3AD203B41FA5}">
                      <a16:colId xmlns:a16="http://schemas.microsoft.com/office/drawing/2014/main" val="2104397190"/>
                    </a:ext>
                  </a:extLst>
                </a:gridCol>
                <a:gridCol w="246888">
                  <a:extLst>
                    <a:ext uri="{9D8B030D-6E8A-4147-A177-3AD203B41FA5}">
                      <a16:colId xmlns:a16="http://schemas.microsoft.com/office/drawing/2014/main" val="2166992992"/>
                    </a:ext>
                  </a:extLst>
                </a:gridCol>
                <a:gridCol w="208280">
                  <a:extLst>
                    <a:ext uri="{9D8B030D-6E8A-4147-A177-3AD203B41FA5}">
                      <a16:colId xmlns:a16="http://schemas.microsoft.com/office/drawing/2014/main" val="3766116628"/>
                    </a:ext>
                  </a:extLst>
                </a:gridCol>
                <a:gridCol w="208280">
                  <a:extLst>
                    <a:ext uri="{9D8B030D-6E8A-4147-A177-3AD203B41FA5}">
                      <a16:colId xmlns:a16="http://schemas.microsoft.com/office/drawing/2014/main" val="4097600634"/>
                    </a:ext>
                  </a:extLst>
                </a:gridCol>
                <a:gridCol w="208280">
                  <a:extLst>
                    <a:ext uri="{9D8B030D-6E8A-4147-A177-3AD203B41FA5}">
                      <a16:colId xmlns:a16="http://schemas.microsoft.com/office/drawing/2014/main" val="141807709"/>
                    </a:ext>
                  </a:extLst>
                </a:gridCol>
                <a:gridCol w="208280">
                  <a:extLst>
                    <a:ext uri="{9D8B030D-6E8A-4147-A177-3AD203B41FA5}">
                      <a16:colId xmlns:a16="http://schemas.microsoft.com/office/drawing/2014/main" val="2297874137"/>
                    </a:ext>
                  </a:extLst>
                </a:gridCol>
                <a:gridCol w="208280">
                  <a:extLst>
                    <a:ext uri="{9D8B030D-6E8A-4147-A177-3AD203B41FA5}">
                      <a16:colId xmlns:a16="http://schemas.microsoft.com/office/drawing/2014/main" val="2093548732"/>
                    </a:ext>
                  </a:extLst>
                </a:gridCol>
                <a:gridCol w="208280">
                  <a:extLst>
                    <a:ext uri="{9D8B030D-6E8A-4147-A177-3AD203B41FA5}">
                      <a16:colId xmlns:a16="http://schemas.microsoft.com/office/drawing/2014/main" val="2158644070"/>
                    </a:ext>
                  </a:extLst>
                </a:gridCol>
                <a:gridCol w="208280">
                  <a:extLst>
                    <a:ext uri="{9D8B030D-6E8A-4147-A177-3AD203B41FA5}">
                      <a16:colId xmlns:a16="http://schemas.microsoft.com/office/drawing/2014/main" val="165124927"/>
                    </a:ext>
                  </a:extLst>
                </a:gridCol>
                <a:gridCol w="208280">
                  <a:extLst>
                    <a:ext uri="{9D8B030D-6E8A-4147-A177-3AD203B41FA5}">
                      <a16:colId xmlns:a16="http://schemas.microsoft.com/office/drawing/2014/main" val="123268762"/>
                    </a:ext>
                  </a:extLst>
                </a:gridCol>
                <a:gridCol w="208280">
                  <a:extLst>
                    <a:ext uri="{9D8B030D-6E8A-4147-A177-3AD203B41FA5}">
                      <a16:colId xmlns:a16="http://schemas.microsoft.com/office/drawing/2014/main" val="3428998522"/>
                    </a:ext>
                  </a:extLst>
                </a:gridCol>
                <a:gridCol w="208280">
                  <a:extLst>
                    <a:ext uri="{9D8B030D-6E8A-4147-A177-3AD203B41FA5}">
                      <a16:colId xmlns:a16="http://schemas.microsoft.com/office/drawing/2014/main" val="1032277263"/>
                    </a:ext>
                  </a:extLst>
                </a:gridCol>
                <a:gridCol w="208280">
                  <a:extLst>
                    <a:ext uri="{9D8B030D-6E8A-4147-A177-3AD203B41FA5}">
                      <a16:colId xmlns:a16="http://schemas.microsoft.com/office/drawing/2014/main" val="600874863"/>
                    </a:ext>
                  </a:extLst>
                </a:gridCol>
                <a:gridCol w="208280">
                  <a:extLst>
                    <a:ext uri="{9D8B030D-6E8A-4147-A177-3AD203B41FA5}">
                      <a16:colId xmlns:a16="http://schemas.microsoft.com/office/drawing/2014/main" val="3186327447"/>
                    </a:ext>
                  </a:extLst>
                </a:gridCol>
                <a:gridCol w="208280">
                  <a:extLst>
                    <a:ext uri="{9D8B030D-6E8A-4147-A177-3AD203B41FA5}">
                      <a16:colId xmlns:a16="http://schemas.microsoft.com/office/drawing/2014/main" val="1160278274"/>
                    </a:ext>
                  </a:extLst>
                </a:gridCol>
                <a:gridCol w="208280">
                  <a:extLst>
                    <a:ext uri="{9D8B030D-6E8A-4147-A177-3AD203B41FA5}">
                      <a16:colId xmlns:a16="http://schemas.microsoft.com/office/drawing/2014/main" val="139662279"/>
                    </a:ext>
                  </a:extLst>
                </a:gridCol>
                <a:gridCol w="208280">
                  <a:extLst>
                    <a:ext uri="{9D8B030D-6E8A-4147-A177-3AD203B41FA5}">
                      <a16:colId xmlns:a16="http://schemas.microsoft.com/office/drawing/2014/main" val="3095175296"/>
                    </a:ext>
                  </a:extLst>
                </a:gridCol>
                <a:gridCol w="208280">
                  <a:extLst>
                    <a:ext uri="{9D8B030D-6E8A-4147-A177-3AD203B41FA5}">
                      <a16:colId xmlns:a16="http://schemas.microsoft.com/office/drawing/2014/main" val="2369753276"/>
                    </a:ext>
                  </a:extLst>
                </a:gridCol>
                <a:gridCol w="208280">
                  <a:extLst>
                    <a:ext uri="{9D8B030D-6E8A-4147-A177-3AD203B41FA5}">
                      <a16:colId xmlns:a16="http://schemas.microsoft.com/office/drawing/2014/main" val="1518064707"/>
                    </a:ext>
                  </a:extLst>
                </a:gridCol>
                <a:gridCol w="208280">
                  <a:extLst>
                    <a:ext uri="{9D8B030D-6E8A-4147-A177-3AD203B41FA5}">
                      <a16:colId xmlns:a16="http://schemas.microsoft.com/office/drawing/2014/main" val="3208256605"/>
                    </a:ext>
                  </a:extLst>
                </a:gridCol>
                <a:gridCol w="208280">
                  <a:extLst>
                    <a:ext uri="{9D8B030D-6E8A-4147-A177-3AD203B41FA5}">
                      <a16:colId xmlns:a16="http://schemas.microsoft.com/office/drawing/2014/main" val="3851752571"/>
                    </a:ext>
                  </a:extLst>
                </a:gridCol>
                <a:gridCol w="208280">
                  <a:extLst>
                    <a:ext uri="{9D8B030D-6E8A-4147-A177-3AD203B41FA5}">
                      <a16:colId xmlns:a16="http://schemas.microsoft.com/office/drawing/2014/main" val="1819974514"/>
                    </a:ext>
                  </a:extLst>
                </a:gridCol>
                <a:gridCol w="208280">
                  <a:extLst>
                    <a:ext uri="{9D8B030D-6E8A-4147-A177-3AD203B41FA5}">
                      <a16:colId xmlns:a16="http://schemas.microsoft.com/office/drawing/2014/main" val="2384058490"/>
                    </a:ext>
                  </a:extLst>
                </a:gridCol>
                <a:gridCol w="208280">
                  <a:extLst>
                    <a:ext uri="{9D8B030D-6E8A-4147-A177-3AD203B41FA5}">
                      <a16:colId xmlns:a16="http://schemas.microsoft.com/office/drawing/2014/main" val="120054718"/>
                    </a:ext>
                  </a:extLst>
                </a:gridCol>
                <a:gridCol w="208280">
                  <a:extLst>
                    <a:ext uri="{9D8B030D-6E8A-4147-A177-3AD203B41FA5}">
                      <a16:colId xmlns:a16="http://schemas.microsoft.com/office/drawing/2014/main" val="2505698372"/>
                    </a:ext>
                  </a:extLst>
                </a:gridCol>
                <a:gridCol w="208280">
                  <a:extLst>
                    <a:ext uri="{9D8B030D-6E8A-4147-A177-3AD203B41FA5}">
                      <a16:colId xmlns:a16="http://schemas.microsoft.com/office/drawing/2014/main" val="1127953502"/>
                    </a:ext>
                  </a:extLst>
                </a:gridCol>
                <a:gridCol w="208280">
                  <a:extLst>
                    <a:ext uri="{9D8B030D-6E8A-4147-A177-3AD203B41FA5}">
                      <a16:colId xmlns:a16="http://schemas.microsoft.com/office/drawing/2014/main" val="2005586341"/>
                    </a:ext>
                  </a:extLst>
                </a:gridCol>
                <a:gridCol w="208280">
                  <a:extLst>
                    <a:ext uri="{9D8B030D-6E8A-4147-A177-3AD203B41FA5}">
                      <a16:colId xmlns:a16="http://schemas.microsoft.com/office/drawing/2014/main" val="208238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9628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Nordisch - 2019-03-24 11:34:00 </a:t>
                      </a:r>
                      <a:r>
                        <a:rPr kumimoji="0" lang="de-DE" sz="1000" b="0" i="0" u="none" strike="noStrike" kern="1200" cap="none" spc="0" normalizeH="0" baseline="0" noProof="0">
                          <a:ln>
                            <a:noFill/>
                          </a:ln>
                          <a:solidFill>
                            <a:prstClr val="black"/>
                          </a:solidFill>
                          <a:effectLst/>
                          <a:uLnTx/>
                          <a:uFillTx/>
                          <a:latin typeface="+mn-lt"/>
                          <a:ea typeface="+mn-ea"/>
                          <a:cs typeface="+mn-cs"/>
                        </a:rPr>
                        <a:t> 
 Summary: Markus Eisenbichlers Fazit zur Saison fällt eindeutig aus.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https://scontent.xx.fbcdn.net/v/t1.0-9/p720x720/55529891_3184267351599465_4802309667889872896_o.jpg?_nc_cat=108&amp;_nc_ht=scontent.xx&amp;oh=056617948d9e4140aa68a06318062875&amp;oe=5D2A4F55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83835339"/>
                  </a:ext>
                </a:extLst>
              </a:tr>
            </a:tbl>
          </a:graphicData>
        </a:graphic>
      </p:graphicFrame>
      <p:sp>
        <p:nvSpPr>
          <p:cNvPr id="4" name="Text Placeholder 3">
            <a:extLst>
              <a:ext uri="{FF2B5EF4-FFF2-40B4-BE49-F238E27FC236}">
                <a16:creationId xmlns:a16="http://schemas.microsoft.com/office/drawing/2014/main" id="{7B2FC81D-8759-4908-A286-006ACC4616FB}"/>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636699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472E5-7A7C-496D-80B8-93D83453407A}"/>
              </a:ext>
            </a:extLst>
          </p:cNvPr>
          <p:cNvSpPr>
            <a:spLocks noGrp="1"/>
          </p:cNvSpPr>
          <p:nvPr>
            <p:ph type="title"/>
          </p:nvPr>
        </p:nvSpPr>
        <p:spPr/>
        <p:txBody>
          <a:bodyPr/>
          <a:lstStyle/>
          <a:p>
            <a:r>
              <a:rPr lang="en-US"/>
              <a:t>Facebook Own Posts Table | DSV Nordisch - 23 of 26</a:t>
            </a:r>
          </a:p>
        </p:txBody>
      </p:sp>
      <p:graphicFrame>
        <p:nvGraphicFramePr>
          <p:cNvPr id="5" name="Table Placeholder 4">
            <a:extLst>
              <a:ext uri="{FF2B5EF4-FFF2-40B4-BE49-F238E27FC236}">
                <a16:creationId xmlns:a16="http://schemas.microsoft.com/office/drawing/2014/main" id="{750D5111-8953-41C6-89B6-F21E929DF12A}"/>
              </a:ext>
            </a:extLst>
          </p:cNvPr>
          <p:cNvGraphicFramePr>
            <a:graphicFrameLocks noGrp="1"/>
          </p:cNvGraphicFramePr>
          <p:nvPr>
            <p:ph type="tbl" sz="quarter" idx="13"/>
            <p:extLst>
              <p:ext uri="{D42A27DB-BD31-4B8C-83A1-F6EECF244321}">
                <p14:modId xmlns:p14="http://schemas.microsoft.com/office/powerpoint/2010/main" val="3159678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818085983"/>
                    </a:ext>
                  </a:extLst>
                </a:gridCol>
                <a:gridCol w="905255">
                  <a:extLst>
                    <a:ext uri="{9D8B030D-6E8A-4147-A177-3AD203B41FA5}">
                      <a16:colId xmlns:a16="http://schemas.microsoft.com/office/drawing/2014/main" val="546351737"/>
                    </a:ext>
                  </a:extLst>
                </a:gridCol>
                <a:gridCol w="246888">
                  <a:extLst>
                    <a:ext uri="{9D8B030D-6E8A-4147-A177-3AD203B41FA5}">
                      <a16:colId xmlns:a16="http://schemas.microsoft.com/office/drawing/2014/main" val="3885269088"/>
                    </a:ext>
                  </a:extLst>
                </a:gridCol>
                <a:gridCol w="208280">
                  <a:extLst>
                    <a:ext uri="{9D8B030D-6E8A-4147-A177-3AD203B41FA5}">
                      <a16:colId xmlns:a16="http://schemas.microsoft.com/office/drawing/2014/main" val="1352832586"/>
                    </a:ext>
                  </a:extLst>
                </a:gridCol>
                <a:gridCol w="208280">
                  <a:extLst>
                    <a:ext uri="{9D8B030D-6E8A-4147-A177-3AD203B41FA5}">
                      <a16:colId xmlns:a16="http://schemas.microsoft.com/office/drawing/2014/main" val="4200286670"/>
                    </a:ext>
                  </a:extLst>
                </a:gridCol>
                <a:gridCol w="208280">
                  <a:extLst>
                    <a:ext uri="{9D8B030D-6E8A-4147-A177-3AD203B41FA5}">
                      <a16:colId xmlns:a16="http://schemas.microsoft.com/office/drawing/2014/main" val="1763257408"/>
                    </a:ext>
                  </a:extLst>
                </a:gridCol>
                <a:gridCol w="208280">
                  <a:extLst>
                    <a:ext uri="{9D8B030D-6E8A-4147-A177-3AD203B41FA5}">
                      <a16:colId xmlns:a16="http://schemas.microsoft.com/office/drawing/2014/main" val="2840342772"/>
                    </a:ext>
                  </a:extLst>
                </a:gridCol>
                <a:gridCol w="208280">
                  <a:extLst>
                    <a:ext uri="{9D8B030D-6E8A-4147-A177-3AD203B41FA5}">
                      <a16:colId xmlns:a16="http://schemas.microsoft.com/office/drawing/2014/main" val="2387133164"/>
                    </a:ext>
                  </a:extLst>
                </a:gridCol>
                <a:gridCol w="208280">
                  <a:extLst>
                    <a:ext uri="{9D8B030D-6E8A-4147-A177-3AD203B41FA5}">
                      <a16:colId xmlns:a16="http://schemas.microsoft.com/office/drawing/2014/main" val="3033558089"/>
                    </a:ext>
                  </a:extLst>
                </a:gridCol>
                <a:gridCol w="208280">
                  <a:extLst>
                    <a:ext uri="{9D8B030D-6E8A-4147-A177-3AD203B41FA5}">
                      <a16:colId xmlns:a16="http://schemas.microsoft.com/office/drawing/2014/main" val="2033595792"/>
                    </a:ext>
                  </a:extLst>
                </a:gridCol>
                <a:gridCol w="208280">
                  <a:extLst>
                    <a:ext uri="{9D8B030D-6E8A-4147-A177-3AD203B41FA5}">
                      <a16:colId xmlns:a16="http://schemas.microsoft.com/office/drawing/2014/main" val="1610281758"/>
                    </a:ext>
                  </a:extLst>
                </a:gridCol>
                <a:gridCol w="208280">
                  <a:extLst>
                    <a:ext uri="{9D8B030D-6E8A-4147-A177-3AD203B41FA5}">
                      <a16:colId xmlns:a16="http://schemas.microsoft.com/office/drawing/2014/main" val="1352851494"/>
                    </a:ext>
                  </a:extLst>
                </a:gridCol>
                <a:gridCol w="208280">
                  <a:extLst>
                    <a:ext uri="{9D8B030D-6E8A-4147-A177-3AD203B41FA5}">
                      <a16:colId xmlns:a16="http://schemas.microsoft.com/office/drawing/2014/main" val="3446153459"/>
                    </a:ext>
                  </a:extLst>
                </a:gridCol>
                <a:gridCol w="208280">
                  <a:extLst>
                    <a:ext uri="{9D8B030D-6E8A-4147-A177-3AD203B41FA5}">
                      <a16:colId xmlns:a16="http://schemas.microsoft.com/office/drawing/2014/main" val="2509929239"/>
                    </a:ext>
                  </a:extLst>
                </a:gridCol>
                <a:gridCol w="208280">
                  <a:extLst>
                    <a:ext uri="{9D8B030D-6E8A-4147-A177-3AD203B41FA5}">
                      <a16:colId xmlns:a16="http://schemas.microsoft.com/office/drawing/2014/main" val="1489855940"/>
                    </a:ext>
                  </a:extLst>
                </a:gridCol>
                <a:gridCol w="208280">
                  <a:extLst>
                    <a:ext uri="{9D8B030D-6E8A-4147-A177-3AD203B41FA5}">
                      <a16:colId xmlns:a16="http://schemas.microsoft.com/office/drawing/2014/main" val="551513227"/>
                    </a:ext>
                  </a:extLst>
                </a:gridCol>
                <a:gridCol w="208280">
                  <a:extLst>
                    <a:ext uri="{9D8B030D-6E8A-4147-A177-3AD203B41FA5}">
                      <a16:colId xmlns:a16="http://schemas.microsoft.com/office/drawing/2014/main" val="1636974469"/>
                    </a:ext>
                  </a:extLst>
                </a:gridCol>
                <a:gridCol w="208280">
                  <a:extLst>
                    <a:ext uri="{9D8B030D-6E8A-4147-A177-3AD203B41FA5}">
                      <a16:colId xmlns:a16="http://schemas.microsoft.com/office/drawing/2014/main" val="843825164"/>
                    </a:ext>
                  </a:extLst>
                </a:gridCol>
                <a:gridCol w="208280">
                  <a:extLst>
                    <a:ext uri="{9D8B030D-6E8A-4147-A177-3AD203B41FA5}">
                      <a16:colId xmlns:a16="http://schemas.microsoft.com/office/drawing/2014/main" val="828308037"/>
                    </a:ext>
                  </a:extLst>
                </a:gridCol>
                <a:gridCol w="208280">
                  <a:extLst>
                    <a:ext uri="{9D8B030D-6E8A-4147-A177-3AD203B41FA5}">
                      <a16:colId xmlns:a16="http://schemas.microsoft.com/office/drawing/2014/main" val="490096710"/>
                    </a:ext>
                  </a:extLst>
                </a:gridCol>
                <a:gridCol w="208280">
                  <a:extLst>
                    <a:ext uri="{9D8B030D-6E8A-4147-A177-3AD203B41FA5}">
                      <a16:colId xmlns:a16="http://schemas.microsoft.com/office/drawing/2014/main" val="16683301"/>
                    </a:ext>
                  </a:extLst>
                </a:gridCol>
                <a:gridCol w="208280">
                  <a:extLst>
                    <a:ext uri="{9D8B030D-6E8A-4147-A177-3AD203B41FA5}">
                      <a16:colId xmlns:a16="http://schemas.microsoft.com/office/drawing/2014/main" val="4180495764"/>
                    </a:ext>
                  </a:extLst>
                </a:gridCol>
                <a:gridCol w="208280">
                  <a:extLst>
                    <a:ext uri="{9D8B030D-6E8A-4147-A177-3AD203B41FA5}">
                      <a16:colId xmlns:a16="http://schemas.microsoft.com/office/drawing/2014/main" val="1793681381"/>
                    </a:ext>
                  </a:extLst>
                </a:gridCol>
                <a:gridCol w="208280">
                  <a:extLst>
                    <a:ext uri="{9D8B030D-6E8A-4147-A177-3AD203B41FA5}">
                      <a16:colId xmlns:a16="http://schemas.microsoft.com/office/drawing/2014/main" val="3395205238"/>
                    </a:ext>
                  </a:extLst>
                </a:gridCol>
                <a:gridCol w="208280">
                  <a:extLst>
                    <a:ext uri="{9D8B030D-6E8A-4147-A177-3AD203B41FA5}">
                      <a16:colId xmlns:a16="http://schemas.microsoft.com/office/drawing/2014/main" val="2248652321"/>
                    </a:ext>
                  </a:extLst>
                </a:gridCol>
                <a:gridCol w="208280">
                  <a:extLst>
                    <a:ext uri="{9D8B030D-6E8A-4147-A177-3AD203B41FA5}">
                      <a16:colId xmlns:a16="http://schemas.microsoft.com/office/drawing/2014/main" val="1119483361"/>
                    </a:ext>
                  </a:extLst>
                </a:gridCol>
                <a:gridCol w="208280">
                  <a:extLst>
                    <a:ext uri="{9D8B030D-6E8A-4147-A177-3AD203B41FA5}">
                      <a16:colId xmlns:a16="http://schemas.microsoft.com/office/drawing/2014/main" val="3647797190"/>
                    </a:ext>
                  </a:extLst>
                </a:gridCol>
                <a:gridCol w="208280">
                  <a:extLst>
                    <a:ext uri="{9D8B030D-6E8A-4147-A177-3AD203B41FA5}">
                      <a16:colId xmlns:a16="http://schemas.microsoft.com/office/drawing/2014/main" val="796187360"/>
                    </a:ext>
                  </a:extLst>
                </a:gridCol>
                <a:gridCol w="208280">
                  <a:extLst>
                    <a:ext uri="{9D8B030D-6E8A-4147-A177-3AD203B41FA5}">
                      <a16:colId xmlns:a16="http://schemas.microsoft.com/office/drawing/2014/main" val="2347025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11785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Nordisch - 2019-03-24 11:10:20 </a:t>
                      </a:r>
                      <a:r>
                        <a:rPr kumimoji="0" lang="de-DE" sz="1000" b="0" i="0" u="none" strike="noStrike" kern="1200" cap="none" spc="0" normalizeH="0" baseline="0" noProof="0">
                          <a:ln>
                            <a:noFill/>
                          </a:ln>
                          <a:solidFill>
                            <a:prstClr val="black"/>
                          </a:solidFill>
                          <a:effectLst/>
                          <a:uLnTx/>
                          <a:uFillTx/>
                          <a:latin typeface="+mn-lt"/>
                          <a:ea typeface="+mn-ea"/>
                          <a:cs typeface="+mn-cs"/>
                        </a:rPr>
                        <a:t> 
 So kann man eine Saison abschließen!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https://scontent.xx.fbcdn.net/v/t1.0-9/p720x720/55455365_3184249308267936_105850328003379200_o.jpg?_nc_cat=100&amp;_nc_ht=scontent.xx&amp;oh=9ab54c2ecd252d856727782e8a23da86&amp;oe=5D695130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9840920"/>
                  </a:ext>
                </a:extLst>
              </a:tr>
            </a:tbl>
          </a:graphicData>
        </a:graphic>
      </p:graphicFrame>
      <p:sp>
        <p:nvSpPr>
          <p:cNvPr id="4" name="Text Placeholder 3">
            <a:extLst>
              <a:ext uri="{FF2B5EF4-FFF2-40B4-BE49-F238E27FC236}">
                <a16:creationId xmlns:a16="http://schemas.microsoft.com/office/drawing/2014/main" id="{709415AE-67BA-48DF-AE7B-C7B87002523F}"/>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1844325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87CD1-E2C7-4B14-9F0C-2CD4C9EE206D}"/>
              </a:ext>
            </a:extLst>
          </p:cNvPr>
          <p:cNvSpPr>
            <a:spLocks noGrp="1"/>
          </p:cNvSpPr>
          <p:nvPr>
            <p:ph type="title"/>
          </p:nvPr>
        </p:nvSpPr>
        <p:spPr/>
        <p:txBody>
          <a:bodyPr/>
          <a:lstStyle/>
          <a:p>
            <a:r>
              <a:rPr lang="en-US"/>
              <a:t>Facebook Own Posts Table | DSV Nordisch - 24 of 26</a:t>
            </a:r>
          </a:p>
        </p:txBody>
      </p:sp>
      <p:graphicFrame>
        <p:nvGraphicFramePr>
          <p:cNvPr id="5" name="Table Placeholder 4">
            <a:extLst>
              <a:ext uri="{FF2B5EF4-FFF2-40B4-BE49-F238E27FC236}">
                <a16:creationId xmlns:a16="http://schemas.microsoft.com/office/drawing/2014/main" id="{8FF00964-9818-49BA-86D2-61BC70601E9E}"/>
              </a:ext>
            </a:extLst>
          </p:cNvPr>
          <p:cNvGraphicFramePr>
            <a:graphicFrameLocks noGrp="1"/>
          </p:cNvGraphicFramePr>
          <p:nvPr>
            <p:ph type="tbl" sz="quarter" idx="13"/>
            <p:extLst>
              <p:ext uri="{D42A27DB-BD31-4B8C-83A1-F6EECF244321}">
                <p14:modId xmlns:p14="http://schemas.microsoft.com/office/powerpoint/2010/main" val="2222382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204375663"/>
                    </a:ext>
                  </a:extLst>
                </a:gridCol>
                <a:gridCol w="905255">
                  <a:extLst>
                    <a:ext uri="{9D8B030D-6E8A-4147-A177-3AD203B41FA5}">
                      <a16:colId xmlns:a16="http://schemas.microsoft.com/office/drawing/2014/main" val="1299908183"/>
                    </a:ext>
                  </a:extLst>
                </a:gridCol>
                <a:gridCol w="246888">
                  <a:extLst>
                    <a:ext uri="{9D8B030D-6E8A-4147-A177-3AD203B41FA5}">
                      <a16:colId xmlns:a16="http://schemas.microsoft.com/office/drawing/2014/main" val="3538397476"/>
                    </a:ext>
                  </a:extLst>
                </a:gridCol>
                <a:gridCol w="208280">
                  <a:extLst>
                    <a:ext uri="{9D8B030D-6E8A-4147-A177-3AD203B41FA5}">
                      <a16:colId xmlns:a16="http://schemas.microsoft.com/office/drawing/2014/main" val="2430386159"/>
                    </a:ext>
                  </a:extLst>
                </a:gridCol>
                <a:gridCol w="208280">
                  <a:extLst>
                    <a:ext uri="{9D8B030D-6E8A-4147-A177-3AD203B41FA5}">
                      <a16:colId xmlns:a16="http://schemas.microsoft.com/office/drawing/2014/main" val="456217715"/>
                    </a:ext>
                  </a:extLst>
                </a:gridCol>
                <a:gridCol w="208280">
                  <a:extLst>
                    <a:ext uri="{9D8B030D-6E8A-4147-A177-3AD203B41FA5}">
                      <a16:colId xmlns:a16="http://schemas.microsoft.com/office/drawing/2014/main" val="397687748"/>
                    </a:ext>
                  </a:extLst>
                </a:gridCol>
                <a:gridCol w="208280">
                  <a:extLst>
                    <a:ext uri="{9D8B030D-6E8A-4147-A177-3AD203B41FA5}">
                      <a16:colId xmlns:a16="http://schemas.microsoft.com/office/drawing/2014/main" val="2807051574"/>
                    </a:ext>
                  </a:extLst>
                </a:gridCol>
                <a:gridCol w="208280">
                  <a:extLst>
                    <a:ext uri="{9D8B030D-6E8A-4147-A177-3AD203B41FA5}">
                      <a16:colId xmlns:a16="http://schemas.microsoft.com/office/drawing/2014/main" val="704871906"/>
                    </a:ext>
                  </a:extLst>
                </a:gridCol>
                <a:gridCol w="208280">
                  <a:extLst>
                    <a:ext uri="{9D8B030D-6E8A-4147-A177-3AD203B41FA5}">
                      <a16:colId xmlns:a16="http://schemas.microsoft.com/office/drawing/2014/main" val="1589608918"/>
                    </a:ext>
                  </a:extLst>
                </a:gridCol>
                <a:gridCol w="208280">
                  <a:extLst>
                    <a:ext uri="{9D8B030D-6E8A-4147-A177-3AD203B41FA5}">
                      <a16:colId xmlns:a16="http://schemas.microsoft.com/office/drawing/2014/main" val="1493354591"/>
                    </a:ext>
                  </a:extLst>
                </a:gridCol>
                <a:gridCol w="208280">
                  <a:extLst>
                    <a:ext uri="{9D8B030D-6E8A-4147-A177-3AD203B41FA5}">
                      <a16:colId xmlns:a16="http://schemas.microsoft.com/office/drawing/2014/main" val="3913796770"/>
                    </a:ext>
                  </a:extLst>
                </a:gridCol>
                <a:gridCol w="208280">
                  <a:extLst>
                    <a:ext uri="{9D8B030D-6E8A-4147-A177-3AD203B41FA5}">
                      <a16:colId xmlns:a16="http://schemas.microsoft.com/office/drawing/2014/main" val="799879764"/>
                    </a:ext>
                  </a:extLst>
                </a:gridCol>
                <a:gridCol w="208280">
                  <a:extLst>
                    <a:ext uri="{9D8B030D-6E8A-4147-A177-3AD203B41FA5}">
                      <a16:colId xmlns:a16="http://schemas.microsoft.com/office/drawing/2014/main" val="1030357478"/>
                    </a:ext>
                  </a:extLst>
                </a:gridCol>
                <a:gridCol w="208280">
                  <a:extLst>
                    <a:ext uri="{9D8B030D-6E8A-4147-A177-3AD203B41FA5}">
                      <a16:colId xmlns:a16="http://schemas.microsoft.com/office/drawing/2014/main" val="2797981265"/>
                    </a:ext>
                  </a:extLst>
                </a:gridCol>
                <a:gridCol w="208280">
                  <a:extLst>
                    <a:ext uri="{9D8B030D-6E8A-4147-A177-3AD203B41FA5}">
                      <a16:colId xmlns:a16="http://schemas.microsoft.com/office/drawing/2014/main" val="4125726738"/>
                    </a:ext>
                  </a:extLst>
                </a:gridCol>
                <a:gridCol w="208280">
                  <a:extLst>
                    <a:ext uri="{9D8B030D-6E8A-4147-A177-3AD203B41FA5}">
                      <a16:colId xmlns:a16="http://schemas.microsoft.com/office/drawing/2014/main" val="4259762437"/>
                    </a:ext>
                  </a:extLst>
                </a:gridCol>
                <a:gridCol w="208280">
                  <a:extLst>
                    <a:ext uri="{9D8B030D-6E8A-4147-A177-3AD203B41FA5}">
                      <a16:colId xmlns:a16="http://schemas.microsoft.com/office/drawing/2014/main" val="413636919"/>
                    </a:ext>
                  </a:extLst>
                </a:gridCol>
                <a:gridCol w="208280">
                  <a:extLst>
                    <a:ext uri="{9D8B030D-6E8A-4147-A177-3AD203B41FA5}">
                      <a16:colId xmlns:a16="http://schemas.microsoft.com/office/drawing/2014/main" val="1615072039"/>
                    </a:ext>
                  </a:extLst>
                </a:gridCol>
                <a:gridCol w="208280">
                  <a:extLst>
                    <a:ext uri="{9D8B030D-6E8A-4147-A177-3AD203B41FA5}">
                      <a16:colId xmlns:a16="http://schemas.microsoft.com/office/drawing/2014/main" val="1128492167"/>
                    </a:ext>
                  </a:extLst>
                </a:gridCol>
                <a:gridCol w="208280">
                  <a:extLst>
                    <a:ext uri="{9D8B030D-6E8A-4147-A177-3AD203B41FA5}">
                      <a16:colId xmlns:a16="http://schemas.microsoft.com/office/drawing/2014/main" val="3614253173"/>
                    </a:ext>
                  </a:extLst>
                </a:gridCol>
                <a:gridCol w="208280">
                  <a:extLst>
                    <a:ext uri="{9D8B030D-6E8A-4147-A177-3AD203B41FA5}">
                      <a16:colId xmlns:a16="http://schemas.microsoft.com/office/drawing/2014/main" val="431196819"/>
                    </a:ext>
                  </a:extLst>
                </a:gridCol>
                <a:gridCol w="208280">
                  <a:extLst>
                    <a:ext uri="{9D8B030D-6E8A-4147-A177-3AD203B41FA5}">
                      <a16:colId xmlns:a16="http://schemas.microsoft.com/office/drawing/2014/main" val="3408269431"/>
                    </a:ext>
                  </a:extLst>
                </a:gridCol>
                <a:gridCol w="208280">
                  <a:extLst>
                    <a:ext uri="{9D8B030D-6E8A-4147-A177-3AD203B41FA5}">
                      <a16:colId xmlns:a16="http://schemas.microsoft.com/office/drawing/2014/main" val="3883220779"/>
                    </a:ext>
                  </a:extLst>
                </a:gridCol>
                <a:gridCol w="208280">
                  <a:extLst>
                    <a:ext uri="{9D8B030D-6E8A-4147-A177-3AD203B41FA5}">
                      <a16:colId xmlns:a16="http://schemas.microsoft.com/office/drawing/2014/main" val="2420641297"/>
                    </a:ext>
                  </a:extLst>
                </a:gridCol>
                <a:gridCol w="208280">
                  <a:extLst>
                    <a:ext uri="{9D8B030D-6E8A-4147-A177-3AD203B41FA5}">
                      <a16:colId xmlns:a16="http://schemas.microsoft.com/office/drawing/2014/main" val="4184400020"/>
                    </a:ext>
                  </a:extLst>
                </a:gridCol>
                <a:gridCol w="208280">
                  <a:extLst>
                    <a:ext uri="{9D8B030D-6E8A-4147-A177-3AD203B41FA5}">
                      <a16:colId xmlns:a16="http://schemas.microsoft.com/office/drawing/2014/main" val="3614139925"/>
                    </a:ext>
                  </a:extLst>
                </a:gridCol>
                <a:gridCol w="208280">
                  <a:extLst>
                    <a:ext uri="{9D8B030D-6E8A-4147-A177-3AD203B41FA5}">
                      <a16:colId xmlns:a16="http://schemas.microsoft.com/office/drawing/2014/main" val="892761341"/>
                    </a:ext>
                  </a:extLst>
                </a:gridCol>
                <a:gridCol w="208280">
                  <a:extLst>
                    <a:ext uri="{9D8B030D-6E8A-4147-A177-3AD203B41FA5}">
                      <a16:colId xmlns:a16="http://schemas.microsoft.com/office/drawing/2014/main" val="2128099077"/>
                    </a:ext>
                  </a:extLst>
                </a:gridCol>
                <a:gridCol w="208280">
                  <a:extLst>
                    <a:ext uri="{9D8B030D-6E8A-4147-A177-3AD203B41FA5}">
                      <a16:colId xmlns:a16="http://schemas.microsoft.com/office/drawing/2014/main" val="149459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67336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- 2019-03-24 10:45:23 </a:t>
                      </a:r>
                      <a:r>
                        <a:rPr kumimoji="0" lang="en-US" sz="1000" b="0" i="0" u="none" strike="noStrike" kern="1200" cap="none" spc="0" normalizeH="0" baseline="0" noProof="0">
                          <a:ln>
                            <a:noFill/>
                          </a:ln>
                          <a:solidFill>
                            <a:prstClr val="black"/>
                          </a:solidFill>
                          <a:effectLst/>
                          <a:uLnTx/>
                          <a:uFillTx/>
                          <a:latin typeface="+mn-lt"/>
                          <a:ea typeface="+mn-ea"/>
                          <a:cs typeface="+mn-cs"/>
                        </a:rPr>
                        <a:t> 
 Over and out! 🏁 Mit einem Flug auf 235 Meter und Platz 3️⃣ im finalen Wettkampf des Winters setzt Markus Eisenbichler einen würdigen Schlusspunkt hinter die erfolgreiche Saison 2018/19. 🔚 #SkiDeutschland
//
Karl Geiger (7.) | Andreas Wellinger (20.) | Richard Freitag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https://scontent.xx.fbcdn.net/v/t1.0-0/q81/p180x540/53828746_3184227551603445_7113409648354394112_o.jpg?_nc_cat=102&amp;_nc_ht=scontent.xx&amp;oh=5ddc25aceb3dee8ad8a9594c3b56fd1a&amp;oe=5D65DBA0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65730616"/>
                  </a:ext>
                </a:extLst>
              </a:tr>
            </a:tbl>
          </a:graphicData>
        </a:graphic>
      </p:graphicFrame>
      <p:sp>
        <p:nvSpPr>
          <p:cNvPr id="4" name="Text Placeholder 3">
            <a:extLst>
              <a:ext uri="{FF2B5EF4-FFF2-40B4-BE49-F238E27FC236}">
                <a16:creationId xmlns:a16="http://schemas.microsoft.com/office/drawing/2014/main" id="{4D372F65-BE76-4FDB-945D-8839B770B17A}"/>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4241187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A3530-60D1-4872-97D2-DCBAC7AC2F4E}"/>
              </a:ext>
            </a:extLst>
          </p:cNvPr>
          <p:cNvSpPr>
            <a:spLocks noGrp="1"/>
          </p:cNvSpPr>
          <p:nvPr>
            <p:ph type="title"/>
          </p:nvPr>
        </p:nvSpPr>
        <p:spPr/>
        <p:txBody>
          <a:bodyPr/>
          <a:lstStyle/>
          <a:p>
            <a:r>
              <a:rPr lang="en-US"/>
              <a:t>Facebook Own Posts Table | DSV Nordisch - 25 of 26</a:t>
            </a:r>
          </a:p>
        </p:txBody>
      </p:sp>
      <p:graphicFrame>
        <p:nvGraphicFramePr>
          <p:cNvPr id="5" name="Table Placeholder 4">
            <a:extLst>
              <a:ext uri="{FF2B5EF4-FFF2-40B4-BE49-F238E27FC236}">
                <a16:creationId xmlns:a16="http://schemas.microsoft.com/office/drawing/2014/main" id="{1FEB2D6A-591C-4F18-B68E-FC5111323F59}"/>
              </a:ext>
            </a:extLst>
          </p:cNvPr>
          <p:cNvGraphicFramePr>
            <a:graphicFrameLocks noGrp="1"/>
          </p:cNvGraphicFramePr>
          <p:nvPr>
            <p:ph type="tbl" sz="quarter" idx="13"/>
            <p:extLst>
              <p:ext uri="{D42A27DB-BD31-4B8C-83A1-F6EECF244321}">
                <p14:modId xmlns:p14="http://schemas.microsoft.com/office/powerpoint/2010/main" val="697338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617364000"/>
                    </a:ext>
                  </a:extLst>
                </a:gridCol>
                <a:gridCol w="905255">
                  <a:extLst>
                    <a:ext uri="{9D8B030D-6E8A-4147-A177-3AD203B41FA5}">
                      <a16:colId xmlns:a16="http://schemas.microsoft.com/office/drawing/2014/main" val="1155734748"/>
                    </a:ext>
                  </a:extLst>
                </a:gridCol>
                <a:gridCol w="246888">
                  <a:extLst>
                    <a:ext uri="{9D8B030D-6E8A-4147-A177-3AD203B41FA5}">
                      <a16:colId xmlns:a16="http://schemas.microsoft.com/office/drawing/2014/main" val="1231462302"/>
                    </a:ext>
                  </a:extLst>
                </a:gridCol>
                <a:gridCol w="208280">
                  <a:extLst>
                    <a:ext uri="{9D8B030D-6E8A-4147-A177-3AD203B41FA5}">
                      <a16:colId xmlns:a16="http://schemas.microsoft.com/office/drawing/2014/main" val="3411888215"/>
                    </a:ext>
                  </a:extLst>
                </a:gridCol>
                <a:gridCol w="208280">
                  <a:extLst>
                    <a:ext uri="{9D8B030D-6E8A-4147-A177-3AD203B41FA5}">
                      <a16:colId xmlns:a16="http://schemas.microsoft.com/office/drawing/2014/main" val="4109543077"/>
                    </a:ext>
                  </a:extLst>
                </a:gridCol>
                <a:gridCol w="208280">
                  <a:extLst>
                    <a:ext uri="{9D8B030D-6E8A-4147-A177-3AD203B41FA5}">
                      <a16:colId xmlns:a16="http://schemas.microsoft.com/office/drawing/2014/main" val="3006947144"/>
                    </a:ext>
                  </a:extLst>
                </a:gridCol>
                <a:gridCol w="208280">
                  <a:extLst>
                    <a:ext uri="{9D8B030D-6E8A-4147-A177-3AD203B41FA5}">
                      <a16:colId xmlns:a16="http://schemas.microsoft.com/office/drawing/2014/main" val="1186100191"/>
                    </a:ext>
                  </a:extLst>
                </a:gridCol>
                <a:gridCol w="208280">
                  <a:extLst>
                    <a:ext uri="{9D8B030D-6E8A-4147-A177-3AD203B41FA5}">
                      <a16:colId xmlns:a16="http://schemas.microsoft.com/office/drawing/2014/main" val="2233620040"/>
                    </a:ext>
                  </a:extLst>
                </a:gridCol>
                <a:gridCol w="208280">
                  <a:extLst>
                    <a:ext uri="{9D8B030D-6E8A-4147-A177-3AD203B41FA5}">
                      <a16:colId xmlns:a16="http://schemas.microsoft.com/office/drawing/2014/main" val="2099848162"/>
                    </a:ext>
                  </a:extLst>
                </a:gridCol>
                <a:gridCol w="208280">
                  <a:extLst>
                    <a:ext uri="{9D8B030D-6E8A-4147-A177-3AD203B41FA5}">
                      <a16:colId xmlns:a16="http://schemas.microsoft.com/office/drawing/2014/main" val="3902776550"/>
                    </a:ext>
                  </a:extLst>
                </a:gridCol>
                <a:gridCol w="208280">
                  <a:extLst>
                    <a:ext uri="{9D8B030D-6E8A-4147-A177-3AD203B41FA5}">
                      <a16:colId xmlns:a16="http://schemas.microsoft.com/office/drawing/2014/main" val="267340229"/>
                    </a:ext>
                  </a:extLst>
                </a:gridCol>
                <a:gridCol w="208280">
                  <a:extLst>
                    <a:ext uri="{9D8B030D-6E8A-4147-A177-3AD203B41FA5}">
                      <a16:colId xmlns:a16="http://schemas.microsoft.com/office/drawing/2014/main" val="499773787"/>
                    </a:ext>
                  </a:extLst>
                </a:gridCol>
                <a:gridCol w="208280">
                  <a:extLst>
                    <a:ext uri="{9D8B030D-6E8A-4147-A177-3AD203B41FA5}">
                      <a16:colId xmlns:a16="http://schemas.microsoft.com/office/drawing/2014/main" val="885602684"/>
                    </a:ext>
                  </a:extLst>
                </a:gridCol>
                <a:gridCol w="208280">
                  <a:extLst>
                    <a:ext uri="{9D8B030D-6E8A-4147-A177-3AD203B41FA5}">
                      <a16:colId xmlns:a16="http://schemas.microsoft.com/office/drawing/2014/main" val="2128524948"/>
                    </a:ext>
                  </a:extLst>
                </a:gridCol>
                <a:gridCol w="208280">
                  <a:extLst>
                    <a:ext uri="{9D8B030D-6E8A-4147-A177-3AD203B41FA5}">
                      <a16:colId xmlns:a16="http://schemas.microsoft.com/office/drawing/2014/main" val="1530369918"/>
                    </a:ext>
                  </a:extLst>
                </a:gridCol>
                <a:gridCol w="208280">
                  <a:extLst>
                    <a:ext uri="{9D8B030D-6E8A-4147-A177-3AD203B41FA5}">
                      <a16:colId xmlns:a16="http://schemas.microsoft.com/office/drawing/2014/main" val="2353742686"/>
                    </a:ext>
                  </a:extLst>
                </a:gridCol>
                <a:gridCol w="208280">
                  <a:extLst>
                    <a:ext uri="{9D8B030D-6E8A-4147-A177-3AD203B41FA5}">
                      <a16:colId xmlns:a16="http://schemas.microsoft.com/office/drawing/2014/main" val="531492328"/>
                    </a:ext>
                  </a:extLst>
                </a:gridCol>
                <a:gridCol w="208280">
                  <a:extLst>
                    <a:ext uri="{9D8B030D-6E8A-4147-A177-3AD203B41FA5}">
                      <a16:colId xmlns:a16="http://schemas.microsoft.com/office/drawing/2014/main" val="2525338473"/>
                    </a:ext>
                  </a:extLst>
                </a:gridCol>
                <a:gridCol w="208280">
                  <a:extLst>
                    <a:ext uri="{9D8B030D-6E8A-4147-A177-3AD203B41FA5}">
                      <a16:colId xmlns:a16="http://schemas.microsoft.com/office/drawing/2014/main" val="4187619176"/>
                    </a:ext>
                  </a:extLst>
                </a:gridCol>
                <a:gridCol w="208280">
                  <a:extLst>
                    <a:ext uri="{9D8B030D-6E8A-4147-A177-3AD203B41FA5}">
                      <a16:colId xmlns:a16="http://schemas.microsoft.com/office/drawing/2014/main" val="1985554381"/>
                    </a:ext>
                  </a:extLst>
                </a:gridCol>
                <a:gridCol w="208280">
                  <a:extLst>
                    <a:ext uri="{9D8B030D-6E8A-4147-A177-3AD203B41FA5}">
                      <a16:colId xmlns:a16="http://schemas.microsoft.com/office/drawing/2014/main" val="1038611429"/>
                    </a:ext>
                  </a:extLst>
                </a:gridCol>
                <a:gridCol w="208280">
                  <a:extLst>
                    <a:ext uri="{9D8B030D-6E8A-4147-A177-3AD203B41FA5}">
                      <a16:colId xmlns:a16="http://schemas.microsoft.com/office/drawing/2014/main" val="4078071195"/>
                    </a:ext>
                  </a:extLst>
                </a:gridCol>
                <a:gridCol w="208280">
                  <a:extLst>
                    <a:ext uri="{9D8B030D-6E8A-4147-A177-3AD203B41FA5}">
                      <a16:colId xmlns:a16="http://schemas.microsoft.com/office/drawing/2014/main" val="1715652319"/>
                    </a:ext>
                  </a:extLst>
                </a:gridCol>
                <a:gridCol w="208280">
                  <a:extLst>
                    <a:ext uri="{9D8B030D-6E8A-4147-A177-3AD203B41FA5}">
                      <a16:colId xmlns:a16="http://schemas.microsoft.com/office/drawing/2014/main" val="2949051557"/>
                    </a:ext>
                  </a:extLst>
                </a:gridCol>
                <a:gridCol w="208280">
                  <a:extLst>
                    <a:ext uri="{9D8B030D-6E8A-4147-A177-3AD203B41FA5}">
                      <a16:colId xmlns:a16="http://schemas.microsoft.com/office/drawing/2014/main" val="4287939168"/>
                    </a:ext>
                  </a:extLst>
                </a:gridCol>
                <a:gridCol w="208280">
                  <a:extLst>
                    <a:ext uri="{9D8B030D-6E8A-4147-A177-3AD203B41FA5}">
                      <a16:colId xmlns:a16="http://schemas.microsoft.com/office/drawing/2014/main" val="81973455"/>
                    </a:ext>
                  </a:extLst>
                </a:gridCol>
                <a:gridCol w="208280">
                  <a:extLst>
                    <a:ext uri="{9D8B030D-6E8A-4147-A177-3AD203B41FA5}">
                      <a16:colId xmlns:a16="http://schemas.microsoft.com/office/drawing/2014/main" val="2133033899"/>
                    </a:ext>
                  </a:extLst>
                </a:gridCol>
                <a:gridCol w="208280">
                  <a:extLst>
                    <a:ext uri="{9D8B030D-6E8A-4147-A177-3AD203B41FA5}">
                      <a16:colId xmlns:a16="http://schemas.microsoft.com/office/drawing/2014/main" val="4113541702"/>
                    </a:ext>
                  </a:extLst>
                </a:gridCol>
                <a:gridCol w="208280">
                  <a:extLst>
                    <a:ext uri="{9D8B030D-6E8A-4147-A177-3AD203B41FA5}">
                      <a16:colId xmlns:a16="http://schemas.microsoft.com/office/drawing/2014/main" val="329802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1299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DSV Nordisch - 2019-03-24 10:24:49 </a:t>
                      </a:r>
                      <a:r>
                        <a:rPr kumimoji="0" lang="en-US" sz="1000" b="0" i="0" u="none" strike="noStrike" kern="1200" cap="none" spc="0" normalizeH="0" baseline="0" noProof="0">
                          <a:ln>
                            <a:noFill/>
                          </a:ln>
                          <a:solidFill>
                            <a:prstClr val="black"/>
                          </a:solidFill>
                          <a:effectLst/>
                          <a:uLnTx/>
                          <a:uFillTx/>
                          <a:latin typeface="+mn-lt"/>
                          <a:ea typeface="+mn-ea"/>
                          <a:cs typeface="+mn-cs"/>
                        </a:rPr>
                        <a:t> 
 Chapeau! 🎩⬇️ Juliane Seyfarth springt auch im abschließenden Springen der Blue Bird Tour der Skispringerinnen auf's Podest und beendet ihre Saison mit dem starken 2️⃣. Platz in Chaikovsky.  #SkiDeutschland
//
Katharina Althaus (5.) | Carina Vogt (12.) | Svenja Würth (27.)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https://scontent.xx.fbcdn.net/v/t1.0-9/p720x720/55476662_3184184771607723_5766257490555568128_o.jpg?_nc_cat=104&amp;_nc_ht=scontent.xx&amp;oh=c06642660fe324fc57885fbfaf0b83f0&amp;oe=5D686B1F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72349530"/>
                  </a:ext>
                </a:extLst>
              </a:tr>
            </a:tbl>
          </a:graphicData>
        </a:graphic>
      </p:graphicFrame>
      <p:sp>
        <p:nvSpPr>
          <p:cNvPr id="4" name="Text Placeholder 3">
            <a:extLst>
              <a:ext uri="{FF2B5EF4-FFF2-40B4-BE49-F238E27FC236}">
                <a16:creationId xmlns:a16="http://schemas.microsoft.com/office/drawing/2014/main" id="{D617B1F5-3654-47DA-86CC-F35AB3014F70}"/>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1110862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F03B8-1635-419D-8317-ADD2664083D0}"/>
              </a:ext>
            </a:extLst>
          </p:cNvPr>
          <p:cNvSpPr>
            <a:spLocks noGrp="1"/>
          </p:cNvSpPr>
          <p:nvPr>
            <p:ph type="title"/>
          </p:nvPr>
        </p:nvSpPr>
        <p:spPr/>
        <p:txBody>
          <a:bodyPr/>
          <a:lstStyle/>
          <a:p>
            <a:r>
              <a:rPr lang="en-US"/>
              <a:t>Facebook Own Posts Table | DSV Nordisch - 26 of 26</a:t>
            </a:r>
          </a:p>
        </p:txBody>
      </p:sp>
      <p:graphicFrame>
        <p:nvGraphicFramePr>
          <p:cNvPr id="5" name="Table Placeholder 4">
            <a:extLst>
              <a:ext uri="{FF2B5EF4-FFF2-40B4-BE49-F238E27FC236}">
                <a16:creationId xmlns:a16="http://schemas.microsoft.com/office/drawing/2014/main" id="{675EF5C7-A0B4-470C-BF17-0A5032D9B80B}"/>
              </a:ext>
            </a:extLst>
          </p:cNvPr>
          <p:cNvGraphicFramePr>
            <a:graphicFrameLocks noGrp="1"/>
          </p:cNvGraphicFramePr>
          <p:nvPr>
            <p:ph type="tbl" sz="quarter" idx="13"/>
            <p:extLst>
              <p:ext uri="{D42A27DB-BD31-4B8C-83A1-F6EECF244321}">
                <p14:modId xmlns:p14="http://schemas.microsoft.com/office/powerpoint/2010/main" val="3609958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1295831"/>
                    </a:ext>
                  </a:extLst>
                </a:gridCol>
                <a:gridCol w="905255">
                  <a:extLst>
                    <a:ext uri="{9D8B030D-6E8A-4147-A177-3AD203B41FA5}">
                      <a16:colId xmlns:a16="http://schemas.microsoft.com/office/drawing/2014/main" val="3049358179"/>
                    </a:ext>
                  </a:extLst>
                </a:gridCol>
                <a:gridCol w="246888">
                  <a:extLst>
                    <a:ext uri="{9D8B030D-6E8A-4147-A177-3AD203B41FA5}">
                      <a16:colId xmlns:a16="http://schemas.microsoft.com/office/drawing/2014/main" val="2488735068"/>
                    </a:ext>
                  </a:extLst>
                </a:gridCol>
                <a:gridCol w="208280">
                  <a:extLst>
                    <a:ext uri="{9D8B030D-6E8A-4147-A177-3AD203B41FA5}">
                      <a16:colId xmlns:a16="http://schemas.microsoft.com/office/drawing/2014/main" val="506161689"/>
                    </a:ext>
                  </a:extLst>
                </a:gridCol>
                <a:gridCol w="208280">
                  <a:extLst>
                    <a:ext uri="{9D8B030D-6E8A-4147-A177-3AD203B41FA5}">
                      <a16:colId xmlns:a16="http://schemas.microsoft.com/office/drawing/2014/main" val="1869328795"/>
                    </a:ext>
                  </a:extLst>
                </a:gridCol>
                <a:gridCol w="208280">
                  <a:extLst>
                    <a:ext uri="{9D8B030D-6E8A-4147-A177-3AD203B41FA5}">
                      <a16:colId xmlns:a16="http://schemas.microsoft.com/office/drawing/2014/main" val="130282711"/>
                    </a:ext>
                  </a:extLst>
                </a:gridCol>
                <a:gridCol w="208280">
                  <a:extLst>
                    <a:ext uri="{9D8B030D-6E8A-4147-A177-3AD203B41FA5}">
                      <a16:colId xmlns:a16="http://schemas.microsoft.com/office/drawing/2014/main" val="649518332"/>
                    </a:ext>
                  </a:extLst>
                </a:gridCol>
                <a:gridCol w="208280">
                  <a:extLst>
                    <a:ext uri="{9D8B030D-6E8A-4147-A177-3AD203B41FA5}">
                      <a16:colId xmlns:a16="http://schemas.microsoft.com/office/drawing/2014/main" val="4212611469"/>
                    </a:ext>
                  </a:extLst>
                </a:gridCol>
                <a:gridCol w="208280">
                  <a:extLst>
                    <a:ext uri="{9D8B030D-6E8A-4147-A177-3AD203B41FA5}">
                      <a16:colId xmlns:a16="http://schemas.microsoft.com/office/drawing/2014/main" val="1812866110"/>
                    </a:ext>
                  </a:extLst>
                </a:gridCol>
                <a:gridCol w="208280">
                  <a:extLst>
                    <a:ext uri="{9D8B030D-6E8A-4147-A177-3AD203B41FA5}">
                      <a16:colId xmlns:a16="http://schemas.microsoft.com/office/drawing/2014/main" val="3457495922"/>
                    </a:ext>
                  </a:extLst>
                </a:gridCol>
                <a:gridCol w="208280">
                  <a:extLst>
                    <a:ext uri="{9D8B030D-6E8A-4147-A177-3AD203B41FA5}">
                      <a16:colId xmlns:a16="http://schemas.microsoft.com/office/drawing/2014/main" val="4025940152"/>
                    </a:ext>
                  </a:extLst>
                </a:gridCol>
                <a:gridCol w="208280">
                  <a:extLst>
                    <a:ext uri="{9D8B030D-6E8A-4147-A177-3AD203B41FA5}">
                      <a16:colId xmlns:a16="http://schemas.microsoft.com/office/drawing/2014/main" val="141596717"/>
                    </a:ext>
                  </a:extLst>
                </a:gridCol>
                <a:gridCol w="208280">
                  <a:extLst>
                    <a:ext uri="{9D8B030D-6E8A-4147-A177-3AD203B41FA5}">
                      <a16:colId xmlns:a16="http://schemas.microsoft.com/office/drawing/2014/main" val="1559163775"/>
                    </a:ext>
                  </a:extLst>
                </a:gridCol>
                <a:gridCol w="208280">
                  <a:extLst>
                    <a:ext uri="{9D8B030D-6E8A-4147-A177-3AD203B41FA5}">
                      <a16:colId xmlns:a16="http://schemas.microsoft.com/office/drawing/2014/main" val="608916522"/>
                    </a:ext>
                  </a:extLst>
                </a:gridCol>
                <a:gridCol w="208280">
                  <a:extLst>
                    <a:ext uri="{9D8B030D-6E8A-4147-A177-3AD203B41FA5}">
                      <a16:colId xmlns:a16="http://schemas.microsoft.com/office/drawing/2014/main" val="3389735616"/>
                    </a:ext>
                  </a:extLst>
                </a:gridCol>
                <a:gridCol w="208280">
                  <a:extLst>
                    <a:ext uri="{9D8B030D-6E8A-4147-A177-3AD203B41FA5}">
                      <a16:colId xmlns:a16="http://schemas.microsoft.com/office/drawing/2014/main" val="3177816064"/>
                    </a:ext>
                  </a:extLst>
                </a:gridCol>
                <a:gridCol w="208280">
                  <a:extLst>
                    <a:ext uri="{9D8B030D-6E8A-4147-A177-3AD203B41FA5}">
                      <a16:colId xmlns:a16="http://schemas.microsoft.com/office/drawing/2014/main" val="3307395752"/>
                    </a:ext>
                  </a:extLst>
                </a:gridCol>
                <a:gridCol w="208280">
                  <a:extLst>
                    <a:ext uri="{9D8B030D-6E8A-4147-A177-3AD203B41FA5}">
                      <a16:colId xmlns:a16="http://schemas.microsoft.com/office/drawing/2014/main" val="3929758395"/>
                    </a:ext>
                  </a:extLst>
                </a:gridCol>
                <a:gridCol w="208280">
                  <a:extLst>
                    <a:ext uri="{9D8B030D-6E8A-4147-A177-3AD203B41FA5}">
                      <a16:colId xmlns:a16="http://schemas.microsoft.com/office/drawing/2014/main" val="3067140609"/>
                    </a:ext>
                  </a:extLst>
                </a:gridCol>
                <a:gridCol w="208280">
                  <a:extLst>
                    <a:ext uri="{9D8B030D-6E8A-4147-A177-3AD203B41FA5}">
                      <a16:colId xmlns:a16="http://schemas.microsoft.com/office/drawing/2014/main" val="2315590133"/>
                    </a:ext>
                  </a:extLst>
                </a:gridCol>
                <a:gridCol w="208280">
                  <a:extLst>
                    <a:ext uri="{9D8B030D-6E8A-4147-A177-3AD203B41FA5}">
                      <a16:colId xmlns:a16="http://schemas.microsoft.com/office/drawing/2014/main" val="3640102564"/>
                    </a:ext>
                  </a:extLst>
                </a:gridCol>
                <a:gridCol w="208280">
                  <a:extLst>
                    <a:ext uri="{9D8B030D-6E8A-4147-A177-3AD203B41FA5}">
                      <a16:colId xmlns:a16="http://schemas.microsoft.com/office/drawing/2014/main" val="2653243156"/>
                    </a:ext>
                  </a:extLst>
                </a:gridCol>
                <a:gridCol w="208280">
                  <a:extLst>
                    <a:ext uri="{9D8B030D-6E8A-4147-A177-3AD203B41FA5}">
                      <a16:colId xmlns:a16="http://schemas.microsoft.com/office/drawing/2014/main" val="3658719342"/>
                    </a:ext>
                  </a:extLst>
                </a:gridCol>
                <a:gridCol w="208280">
                  <a:extLst>
                    <a:ext uri="{9D8B030D-6E8A-4147-A177-3AD203B41FA5}">
                      <a16:colId xmlns:a16="http://schemas.microsoft.com/office/drawing/2014/main" val="2518079938"/>
                    </a:ext>
                  </a:extLst>
                </a:gridCol>
                <a:gridCol w="208280">
                  <a:extLst>
                    <a:ext uri="{9D8B030D-6E8A-4147-A177-3AD203B41FA5}">
                      <a16:colId xmlns:a16="http://schemas.microsoft.com/office/drawing/2014/main" val="3032786402"/>
                    </a:ext>
                  </a:extLst>
                </a:gridCol>
                <a:gridCol w="208280">
                  <a:extLst>
                    <a:ext uri="{9D8B030D-6E8A-4147-A177-3AD203B41FA5}">
                      <a16:colId xmlns:a16="http://schemas.microsoft.com/office/drawing/2014/main" val="1949613422"/>
                    </a:ext>
                  </a:extLst>
                </a:gridCol>
                <a:gridCol w="208280">
                  <a:extLst>
                    <a:ext uri="{9D8B030D-6E8A-4147-A177-3AD203B41FA5}">
                      <a16:colId xmlns:a16="http://schemas.microsoft.com/office/drawing/2014/main" val="3582473621"/>
                    </a:ext>
                  </a:extLst>
                </a:gridCol>
                <a:gridCol w="208280">
                  <a:extLst>
                    <a:ext uri="{9D8B030D-6E8A-4147-A177-3AD203B41FA5}">
                      <a16:colId xmlns:a16="http://schemas.microsoft.com/office/drawing/2014/main" val="1642456561"/>
                    </a:ext>
                  </a:extLst>
                </a:gridCol>
                <a:gridCol w="208280">
                  <a:extLst>
                    <a:ext uri="{9D8B030D-6E8A-4147-A177-3AD203B41FA5}">
                      <a16:colId xmlns:a16="http://schemas.microsoft.com/office/drawing/2014/main" val="3029178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642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DSV Nordisch - 2019-03-24 08:54:27 </a:t>
                      </a:r>
                      <a:r>
                        <a:rPr kumimoji="0" lang="de-DE" sz="1000" b="0" i="0" u="none" strike="noStrike" kern="1200" cap="none" spc="0" normalizeH="0" baseline="0" noProof="0">
                          <a:ln>
                            <a:noFill/>
                          </a:ln>
                          <a:solidFill>
                            <a:prstClr val="black"/>
                          </a:solidFill>
                          <a:effectLst/>
                          <a:uLnTx/>
                          <a:uFillTx/>
                          <a:latin typeface="+mn-lt"/>
                          <a:ea typeface="+mn-ea"/>
                          <a:cs typeface="+mn-cs"/>
                        </a:rPr>
                        <a:t> 
 Showtime! 😃 Werner Schuster blickt voller Vorfreude auf den letzten Wettkampf als Bundestrainer unserer Adler.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https://scontent.xx.fbcdn.net/v/t1.0-9/s720x720/55439542_3184051968287670_389049751263248384_o.jpg?_nc_cat=109&amp;_nc_ht=scontent.xx&amp;oh=c2dff5f2e751913328f6e124928133f7&amp;oe=5D73DE86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63559739"/>
                  </a:ext>
                </a:extLst>
              </a:tr>
            </a:tbl>
          </a:graphicData>
        </a:graphic>
      </p:graphicFrame>
      <p:sp>
        <p:nvSpPr>
          <p:cNvPr id="4" name="Text Placeholder 3">
            <a:extLst>
              <a:ext uri="{FF2B5EF4-FFF2-40B4-BE49-F238E27FC236}">
                <a16:creationId xmlns:a16="http://schemas.microsoft.com/office/drawing/2014/main" id="{99484E35-3EE9-4947-8666-E0429A93E07F}"/>
              </a:ext>
            </a:extLst>
          </p:cNvPr>
          <p:cNvSpPr>
            <a:spLocks noGrp="1"/>
          </p:cNvSpPr>
          <p:nvPr>
            <p:ph type="body" sz="quarter" idx="14"/>
          </p:nvPr>
        </p:nvSpPr>
        <p:spPr/>
        <p:txBody>
          <a:bodyPr/>
          <a:lstStyle/>
          <a:p>
            <a:r>
              <a:rPr lang="en-US"/>
              <a:t>10/01/2018 - 03/31/2019</a:t>
            </a:r>
          </a:p>
        </p:txBody>
      </p:sp>
    </p:spTree>
    <p:extLst>
      <p:ext uri="{BB962C8B-B14F-4D97-AF65-F5344CB8AC3E}">
        <p14:creationId xmlns:p14="http://schemas.microsoft.com/office/powerpoint/2010/main" val="5990874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28</TotalTime>
  <Words>3511</Words>
  <Application>Microsoft Office PowerPoint</Application>
  <PresentationFormat>On-screen Show (4:3)</PresentationFormat>
  <Paragraphs>1531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DSV Nordisch - 1 of 26</vt:lpstr>
      <vt:lpstr>Facebook Own Posts Table | DSV Nordisch - 2 of 26</vt:lpstr>
      <vt:lpstr>Facebook Own Posts Table | DSV Nordisch - 3 of 26</vt:lpstr>
      <vt:lpstr>Facebook Own Posts Table | DSV Nordisch - 4 of 26</vt:lpstr>
      <vt:lpstr>Facebook Own Posts Table | DSV Nordisch - 5 of 26</vt:lpstr>
      <vt:lpstr>Facebook Own Posts Table | DSV Nordisch - 6 of 26</vt:lpstr>
      <vt:lpstr>Facebook Own Posts Table | DSV Nordisch - 7 of 26</vt:lpstr>
      <vt:lpstr>Facebook Own Posts Table | DSV Nordisch - 8 of 26</vt:lpstr>
      <vt:lpstr>Facebook Own Posts Table | DSV Nordisch - 9 of 26</vt:lpstr>
      <vt:lpstr>Facebook Own Posts Table | DSV Nordisch - 10 of 26</vt:lpstr>
      <vt:lpstr>Facebook Own Posts Table | DSV Nordisch - 11 of 26</vt:lpstr>
      <vt:lpstr>Facebook Own Posts Table | DSV Nordisch - 12 of 26</vt:lpstr>
      <vt:lpstr>Facebook Own Posts Table | DSV Nordisch - 13 of 26</vt:lpstr>
      <vt:lpstr>Facebook Own Posts Table | DSV Nordisch - 14 of 26</vt:lpstr>
      <vt:lpstr>Facebook Own Posts Table | DSV Nordisch - 15 of 26</vt:lpstr>
      <vt:lpstr>Facebook Own Posts Table | DSV Nordisch - 16 of 26</vt:lpstr>
      <vt:lpstr>Facebook Own Posts Table | DSV Nordisch - 17 of 26</vt:lpstr>
      <vt:lpstr>Facebook Own Posts Table | DSV Nordisch - 18 of 26</vt:lpstr>
      <vt:lpstr>Facebook Own Posts Table | DSV Nordisch - 19 of 26</vt:lpstr>
      <vt:lpstr>Facebook Own Posts Table | DSV Nordisch - 20 of 26</vt:lpstr>
      <vt:lpstr>Facebook Own Posts Table | DSV Nordisch - 21 of 26</vt:lpstr>
      <vt:lpstr>Facebook Own Posts Table | DSV Nordisch - 22 of 26</vt:lpstr>
      <vt:lpstr>Facebook Own Posts Table | DSV Nordisch - 23 of 26</vt:lpstr>
      <vt:lpstr>Facebook Own Posts Table | DSV Nordisch - 24 of 26</vt:lpstr>
      <vt:lpstr>Facebook Own Posts Table | DSV Nordisch - 25 of 26</vt:lpstr>
      <vt:lpstr>Facebook Own Posts Table | DSV Nordisch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4</cp:revision>
  <dcterms:created xsi:type="dcterms:W3CDTF">2019-05-10T09:42:27Z</dcterms:created>
  <dcterms:modified xsi:type="dcterms:W3CDTF">2019-05-10T10:10:35Z</dcterms:modified>
</cp:coreProperties>
</file>