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01" d="100"/>
          <a:sy n="101" d="100"/>
        </p:scale>
        <p:origin x="1704"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EF00E-EA73-4306-9E5E-AA5765388DA7}"/>
              </a:ext>
            </a:extLst>
          </p:cNvPr>
          <p:cNvSpPr>
            <a:spLocks noGrp="1"/>
          </p:cNvSpPr>
          <p:nvPr>
            <p:ph type="title"/>
          </p:nvPr>
        </p:nvSpPr>
        <p:spPr/>
        <p:txBody>
          <a:bodyPr/>
          <a:lstStyle/>
          <a:p>
            <a:r>
              <a:rPr lang="en-US"/>
              <a:t>Facebook Own Posts Table | DSV 360 - 1 of 26</a:t>
            </a:r>
          </a:p>
        </p:txBody>
      </p:sp>
      <p:graphicFrame>
        <p:nvGraphicFramePr>
          <p:cNvPr id="5" name="Table Placeholder 4">
            <a:extLst>
              <a:ext uri="{FF2B5EF4-FFF2-40B4-BE49-F238E27FC236}">
                <a16:creationId xmlns:a16="http://schemas.microsoft.com/office/drawing/2014/main" id="{AB13BB73-0504-45C3-AA7B-2E0A71892C13}"/>
              </a:ext>
            </a:extLst>
          </p:cNvPr>
          <p:cNvGraphicFramePr>
            <a:graphicFrameLocks noGrp="1"/>
          </p:cNvGraphicFramePr>
          <p:nvPr>
            <p:ph type="tbl" sz="quarter" idx="13"/>
            <p:extLst>
              <p:ext uri="{D42A27DB-BD31-4B8C-83A1-F6EECF244321}">
                <p14:modId xmlns:p14="http://schemas.microsoft.com/office/powerpoint/2010/main" val="3950791508"/>
              </p:ext>
            </p:extLst>
          </p:nvPr>
        </p:nvGraphicFramePr>
        <p:xfrm>
          <a:off x="457200" y="1731963"/>
          <a:ext cx="9365484" cy="3749040"/>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03123329"/>
                    </a:ext>
                  </a:extLst>
                </a:gridCol>
                <a:gridCol w="905255">
                  <a:extLst>
                    <a:ext uri="{9D8B030D-6E8A-4147-A177-3AD203B41FA5}">
                      <a16:colId xmlns:a16="http://schemas.microsoft.com/office/drawing/2014/main" val="3246347251"/>
                    </a:ext>
                  </a:extLst>
                </a:gridCol>
                <a:gridCol w="246888">
                  <a:extLst>
                    <a:ext uri="{9D8B030D-6E8A-4147-A177-3AD203B41FA5}">
                      <a16:colId xmlns:a16="http://schemas.microsoft.com/office/drawing/2014/main" val="1300056633"/>
                    </a:ext>
                  </a:extLst>
                </a:gridCol>
                <a:gridCol w="208280">
                  <a:extLst>
                    <a:ext uri="{9D8B030D-6E8A-4147-A177-3AD203B41FA5}">
                      <a16:colId xmlns:a16="http://schemas.microsoft.com/office/drawing/2014/main" val="2152623042"/>
                    </a:ext>
                  </a:extLst>
                </a:gridCol>
                <a:gridCol w="208280">
                  <a:extLst>
                    <a:ext uri="{9D8B030D-6E8A-4147-A177-3AD203B41FA5}">
                      <a16:colId xmlns:a16="http://schemas.microsoft.com/office/drawing/2014/main" val="3850405616"/>
                    </a:ext>
                  </a:extLst>
                </a:gridCol>
                <a:gridCol w="208280">
                  <a:extLst>
                    <a:ext uri="{9D8B030D-6E8A-4147-A177-3AD203B41FA5}">
                      <a16:colId xmlns:a16="http://schemas.microsoft.com/office/drawing/2014/main" val="3619627011"/>
                    </a:ext>
                  </a:extLst>
                </a:gridCol>
                <a:gridCol w="208280">
                  <a:extLst>
                    <a:ext uri="{9D8B030D-6E8A-4147-A177-3AD203B41FA5}">
                      <a16:colId xmlns:a16="http://schemas.microsoft.com/office/drawing/2014/main" val="4130157391"/>
                    </a:ext>
                  </a:extLst>
                </a:gridCol>
                <a:gridCol w="208280">
                  <a:extLst>
                    <a:ext uri="{9D8B030D-6E8A-4147-A177-3AD203B41FA5}">
                      <a16:colId xmlns:a16="http://schemas.microsoft.com/office/drawing/2014/main" val="756059183"/>
                    </a:ext>
                  </a:extLst>
                </a:gridCol>
                <a:gridCol w="208280">
                  <a:extLst>
                    <a:ext uri="{9D8B030D-6E8A-4147-A177-3AD203B41FA5}">
                      <a16:colId xmlns:a16="http://schemas.microsoft.com/office/drawing/2014/main" val="2901418985"/>
                    </a:ext>
                  </a:extLst>
                </a:gridCol>
                <a:gridCol w="208280">
                  <a:extLst>
                    <a:ext uri="{9D8B030D-6E8A-4147-A177-3AD203B41FA5}">
                      <a16:colId xmlns:a16="http://schemas.microsoft.com/office/drawing/2014/main" val="2998313430"/>
                    </a:ext>
                  </a:extLst>
                </a:gridCol>
                <a:gridCol w="208280">
                  <a:extLst>
                    <a:ext uri="{9D8B030D-6E8A-4147-A177-3AD203B41FA5}">
                      <a16:colId xmlns:a16="http://schemas.microsoft.com/office/drawing/2014/main" val="3820239233"/>
                    </a:ext>
                  </a:extLst>
                </a:gridCol>
                <a:gridCol w="208280">
                  <a:extLst>
                    <a:ext uri="{9D8B030D-6E8A-4147-A177-3AD203B41FA5}">
                      <a16:colId xmlns:a16="http://schemas.microsoft.com/office/drawing/2014/main" val="128301210"/>
                    </a:ext>
                  </a:extLst>
                </a:gridCol>
                <a:gridCol w="208280">
                  <a:extLst>
                    <a:ext uri="{9D8B030D-6E8A-4147-A177-3AD203B41FA5}">
                      <a16:colId xmlns:a16="http://schemas.microsoft.com/office/drawing/2014/main" val="1824195713"/>
                    </a:ext>
                  </a:extLst>
                </a:gridCol>
                <a:gridCol w="208280">
                  <a:extLst>
                    <a:ext uri="{9D8B030D-6E8A-4147-A177-3AD203B41FA5}">
                      <a16:colId xmlns:a16="http://schemas.microsoft.com/office/drawing/2014/main" val="1910425269"/>
                    </a:ext>
                  </a:extLst>
                </a:gridCol>
                <a:gridCol w="208280">
                  <a:extLst>
                    <a:ext uri="{9D8B030D-6E8A-4147-A177-3AD203B41FA5}">
                      <a16:colId xmlns:a16="http://schemas.microsoft.com/office/drawing/2014/main" val="1932227393"/>
                    </a:ext>
                  </a:extLst>
                </a:gridCol>
                <a:gridCol w="208280">
                  <a:extLst>
                    <a:ext uri="{9D8B030D-6E8A-4147-A177-3AD203B41FA5}">
                      <a16:colId xmlns:a16="http://schemas.microsoft.com/office/drawing/2014/main" val="2967543599"/>
                    </a:ext>
                  </a:extLst>
                </a:gridCol>
                <a:gridCol w="208280">
                  <a:extLst>
                    <a:ext uri="{9D8B030D-6E8A-4147-A177-3AD203B41FA5}">
                      <a16:colId xmlns:a16="http://schemas.microsoft.com/office/drawing/2014/main" val="2314984960"/>
                    </a:ext>
                  </a:extLst>
                </a:gridCol>
                <a:gridCol w="208280">
                  <a:extLst>
                    <a:ext uri="{9D8B030D-6E8A-4147-A177-3AD203B41FA5}">
                      <a16:colId xmlns:a16="http://schemas.microsoft.com/office/drawing/2014/main" val="3677184237"/>
                    </a:ext>
                  </a:extLst>
                </a:gridCol>
                <a:gridCol w="208280">
                  <a:extLst>
                    <a:ext uri="{9D8B030D-6E8A-4147-A177-3AD203B41FA5}">
                      <a16:colId xmlns:a16="http://schemas.microsoft.com/office/drawing/2014/main" val="2720419807"/>
                    </a:ext>
                  </a:extLst>
                </a:gridCol>
                <a:gridCol w="208280">
                  <a:extLst>
                    <a:ext uri="{9D8B030D-6E8A-4147-A177-3AD203B41FA5}">
                      <a16:colId xmlns:a16="http://schemas.microsoft.com/office/drawing/2014/main" val="982253386"/>
                    </a:ext>
                  </a:extLst>
                </a:gridCol>
                <a:gridCol w="208280">
                  <a:extLst>
                    <a:ext uri="{9D8B030D-6E8A-4147-A177-3AD203B41FA5}">
                      <a16:colId xmlns:a16="http://schemas.microsoft.com/office/drawing/2014/main" val="4269546577"/>
                    </a:ext>
                  </a:extLst>
                </a:gridCol>
                <a:gridCol w="208280">
                  <a:extLst>
                    <a:ext uri="{9D8B030D-6E8A-4147-A177-3AD203B41FA5}">
                      <a16:colId xmlns:a16="http://schemas.microsoft.com/office/drawing/2014/main" val="3722633922"/>
                    </a:ext>
                  </a:extLst>
                </a:gridCol>
                <a:gridCol w="208280">
                  <a:extLst>
                    <a:ext uri="{9D8B030D-6E8A-4147-A177-3AD203B41FA5}">
                      <a16:colId xmlns:a16="http://schemas.microsoft.com/office/drawing/2014/main" val="3493107563"/>
                    </a:ext>
                  </a:extLst>
                </a:gridCol>
                <a:gridCol w="208280">
                  <a:extLst>
                    <a:ext uri="{9D8B030D-6E8A-4147-A177-3AD203B41FA5}">
                      <a16:colId xmlns:a16="http://schemas.microsoft.com/office/drawing/2014/main" val="1837168054"/>
                    </a:ext>
                  </a:extLst>
                </a:gridCol>
                <a:gridCol w="208280">
                  <a:extLst>
                    <a:ext uri="{9D8B030D-6E8A-4147-A177-3AD203B41FA5}">
                      <a16:colId xmlns:a16="http://schemas.microsoft.com/office/drawing/2014/main" val="3531827131"/>
                    </a:ext>
                  </a:extLst>
                </a:gridCol>
                <a:gridCol w="208280">
                  <a:extLst>
                    <a:ext uri="{9D8B030D-6E8A-4147-A177-3AD203B41FA5}">
                      <a16:colId xmlns:a16="http://schemas.microsoft.com/office/drawing/2014/main" val="2067794720"/>
                    </a:ext>
                  </a:extLst>
                </a:gridCol>
                <a:gridCol w="208280">
                  <a:extLst>
                    <a:ext uri="{9D8B030D-6E8A-4147-A177-3AD203B41FA5}">
                      <a16:colId xmlns:a16="http://schemas.microsoft.com/office/drawing/2014/main" val="1869391261"/>
                    </a:ext>
                  </a:extLst>
                </a:gridCol>
                <a:gridCol w="208280">
                  <a:extLst>
                    <a:ext uri="{9D8B030D-6E8A-4147-A177-3AD203B41FA5}">
                      <a16:colId xmlns:a16="http://schemas.microsoft.com/office/drawing/2014/main" val="742786548"/>
                    </a:ext>
                  </a:extLst>
                </a:gridCol>
                <a:gridCol w="208280">
                  <a:extLst>
                    <a:ext uri="{9D8B030D-6E8A-4147-A177-3AD203B41FA5}">
                      <a16:colId xmlns:a16="http://schemas.microsoft.com/office/drawing/2014/main" val="3021319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93449984"/>
                  </a:ext>
                </a:extLst>
              </a:tr>
            </a:tbl>
          </a:graphicData>
        </a:graphic>
      </p:graphicFrame>
      <p:sp>
        <p:nvSpPr>
          <p:cNvPr id="4" name="Text Placeholder 3">
            <a:extLst>
              <a:ext uri="{FF2B5EF4-FFF2-40B4-BE49-F238E27FC236}">
                <a16:creationId xmlns:a16="http://schemas.microsoft.com/office/drawing/2014/main" id="{B42FDFCF-6339-4F67-9D52-97B1D8CC187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630863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13A6-BEF0-4051-AE04-B3959E96AEA2}"/>
              </a:ext>
            </a:extLst>
          </p:cNvPr>
          <p:cNvSpPr>
            <a:spLocks noGrp="1"/>
          </p:cNvSpPr>
          <p:nvPr>
            <p:ph type="title"/>
          </p:nvPr>
        </p:nvSpPr>
        <p:spPr/>
        <p:txBody>
          <a:bodyPr/>
          <a:lstStyle/>
          <a:p>
            <a:r>
              <a:rPr lang="en-US"/>
              <a:t>Facebook Own Posts Table | DSV 360 - 2 of 26</a:t>
            </a:r>
          </a:p>
        </p:txBody>
      </p:sp>
      <p:graphicFrame>
        <p:nvGraphicFramePr>
          <p:cNvPr id="5" name="Table Placeholder 4">
            <a:extLst>
              <a:ext uri="{FF2B5EF4-FFF2-40B4-BE49-F238E27FC236}">
                <a16:creationId xmlns:a16="http://schemas.microsoft.com/office/drawing/2014/main" id="{8C1E45CF-1D7B-4AF0-BB8A-AE8CAB007036}"/>
              </a:ext>
            </a:extLst>
          </p:cNvPr>
          <p:cNvGraphicFramePr>
            <a:graphicFrameLocks noGrp="1"/>
          </p:cNvGraphicFramePr>
          <p:nvPr>
            <p:ph type="tbl" sz="quarter" idx="13"/>
            <p:extLst>
              <p:ext uri="{D42A27DB-BD31-4B8C-83A1-F6EECF244321}">
                <p14:modId xmlns:p14="http://schemas.microsoft.com/office/powerpoint/2010/main" val="3060728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328979848"/>
                    </a:ext>
                  </a:extLst>
                </a:gridCol>
                <a:gridCol w="905255">
                  <a:extLst>
                    <a:ext uri="{9D8B030D-6E8A-4147-A177-3AD203B41FA5}">
                      <a16:colId xmlns:a16="http://schemas.microsoft.com/office/drawing/2014/main" val="4169273898"/>
                    </a:ext>
                  </a:extLst>
                </a:gridCol>
                <a:gridCol w="246888">
                  <a:extLst>
                    <a:ext uri="{9D8B030D-6E8A-4147-A177-3AD203B41FA5}">
                      <a16:colId xmlns:a16="http://schemas.microsoft.com/office/drawing/2014/main" val="4213879378"/>
                    </a:ext>
                  </a:extLst>
                </a:gridCol>
                <a:gridCol w="208280">
                  <a:extLst>
                    <a:ext uri="{9D8B030D-6E8A-4147-A177-3AD203B41FA5}">
                      <a16:colId xmlns:a16="http://schemas.microsoft.com/office/drawing/2014/main" val="1088964124"/>
                    </a:ext>
                  </a:extLst>
                </a:gridCol>
                <a:gridCol w="208280">
                  <a:extLst>
                    <a:ext uri="{9D8B030D-6E8A-4147-A177-3AD203B41FA5}">
                      <a16:colId xmlns:a16="http://schemas.microsoft.com/office/drawing/2014/main" val="1158669822"/>
                    </a:ext>
                  </a:extLst>
                </a:gridCol>
                <a:gridCol w="208280">
                  <a:extLst>
                    <a:ext uri="{9D8B030D-6E8A-4147-A177-3AD203B41FA5}">
                      <a16:colId xmlns:a16="http://schemas.microsoft.com/office/drawing/2014/main" val="1610014635"/>
                    </a:ext>
                  </a:extLst>
                </a:gridCol>
                <a:gridCol w="208280">
                  <a:extLst>
                    <a:ext uri="{9D8B030D-6E8A-4147-A177-3AD203B41FA5}">
                      <a16:colId xmlns:a16="http://schemas.microsoft.com/office/drawing/2014/main" val="4153327971"/>
                    </a:ext>
                  </a:extLst>
                </a:gridCol>
                <a:gridCol w="208280">
                  <a:extLst>
                    <a:ext uri="{9D8B030D-6E8A-4147-A177-3AD203B41FA5}">
                      <a16:colId xmlns:a16="http://schemas.microsoft.com/office/drawing/2014/main" val="709776458"/>
                    </a:ext>
                  </a:extLst>
                </a:gridCol>
                <a:gridCol w="208280">
                  <a:extLst>
                    <a:ext uri="{9D8B030D-6E8A-4147-A177-3AD203B41FA5}">
                      <a16:colId xmlns:a16="http://schemas.microsoft.com/office/drawing/2014/main" val="3251459563"/>
                    </a:ext>
                  </a:extLst>
                </a:gridCol>
                <a:gridCol w="208280">
                  <a:extLst>
                    <a:ext uri="{9D8B030D-6E8A-4147-A177-3AD203B41FA5}">
                      <a16:colId xmlns:a16="http://schemas.microsoft.com/office/drawing/2014/main" val="457988296"/>
                    </a:ext>
                  </a:extLst>
                </a:gridCol>
                <a:gridCol w="208280">
                  <a:extLst>
                    <a:ext uri="{9D8B030D-6E8A-4147-A177-3AD203B41FA5}">
                      <a16:colId xmlns:a16="http://schemas.microsoft.com/office/drawing/2014/main" val="2918153467"/>
                    </a:ext>
                  </a:extLst>
                </a:gridCol>
                <a:gridCol w="208280">
                  <a:extLst>
                    <a:ext uri="{9D8B030D-6E8A-4147-A177-3AD203B41FA5}">
                      <a16:colId xmlns:a16="http://schemas.microsoft.com/office/drawing/2014/main" val="3373329968"/>
                    </a:ext>
                  </a:extLst>
                </a:gridCol>
                <a:gridCol w="208280">
                  <a:extLst>
                    <a:ext uri="{9D8B030D-6E8A-4147-A177-3AD203B41FA5}">
                      <a16:colId xmlns:a16="http://schemas.microsoft.com/office/drawing/2014/main" val="2071839545"/>
                    </a:ext>
                  </a:extLst>
                </a:gridCol>
                <a:gridCol w="208280">
                  <a:extLst>
                    <a:ext uri="{9D8B030D-6E8A-4147-A177-3AD203B41FA5}">
                      <a16:colId xmlns:a16="http://schemas.microsoft.com/office/drawing/2014/main" val="1628098554"/>
                    </a:ext>
                  </a:extLst>
                </a:gridCol>
                <a:gridCol w="208280">
                  <a:extLst>
                    <a:ext uri="{9D8B030D-6E8A-4147-A177-3AD203B41FA5}">
                      <a16:colId xmlns:a16="http://schemas.microsoft.com/office/drawing/2014/main" val="2408076504"/>
                    </a:ext>
                  </a:extLst>
                </a:gridCol>
                <a:gridCol w="208280">
                  <a:extLst>
                    <a:ext uri="{9D8B030D-6E8A-4147-A177-3AD203B41FA5}">
                      <a16:colId xmlns:a16="http://schemas.microsoft.com/office/drawing/2014/main" val="84552139"/>
                    </a:ext>
                  </a:extLst>
                </a:gridCol>
                <a:gridCol w="208280">
                  <a:extLst>
                    <a:ext uri="{9D8B030D-6E8A-4147-A177-3AD203B41FA5}">
                      <a16:colId xmlns:a16="http://schemas.microsoft.com/office/drawing/2014/main" val="3565466870"/>
                    </a:ext>
                  </a:extLst>
                </a:gridCol>
                <a:gridCol w="208280">
                  <a:extLst>
                    <a:ext uri="{9D8B030D-6E8A-4147-A177-3AD203B41FA5}">
                      <a16:colId xmlns:a16="http://schemas.microsoft.com/office/drawing/2014/main" val="1897364280"/>
                    </a:ext>
                  </a:extLst>
                </a:gridCol>
                <a:gridCol w="208280">
                  <a:extLst>
                    <a:ext uri="{9D8B030D-6E8A-4147-A177-3AD203B41FA5}">
                      <a16:colId xmlns:a16="http://schemas.microsoft.com/office/drawing/2014/main" val="914871067"/>
                    </a:ext>
                  </a:extLst>
                </a:gridCol>
                <a:gridCol w="208280">
                  <a:extLst>
                    <a:ext uri="{9D8B030D-6E8A-4147-A177-3AD203B41FA5}">
                      <a16:colId xmlns:a16="http://schemas.microsoft.com/office/drawing/2014/main" val="1441927123"/>
                    </a:ext>
                  </a:extLst>
                </a:gridCol>
                <a:gridCol w="208280">
                  <a:extLst>
                    <a:ext uri="{9D8B030D-6E8A-4147-A177-3AD203B41FA5}">
                      <a16:colId xmlns:a16="http://schemas.microsoft.com/office/drawing/2014/main" val="1377737990"/>
                    </a:ext>
                  </a:extLst>
                </a:gridCol>
                <a:gridCol w="208280">
                  <a:extLst>
                    <a:ext uri="{9D8B030D-6E8A-4147-A177-3AD203B41FA5}">
                      <a16:colId xmlns:a16="http://schemas.microsoft.com/office/drawing/2014/main" val="4280725556"/>
                    </a:ext>
                  </a:extLst>
                </a:gridCol>
                <a:gridCol w="208280">
                  <a:extLst>
                    <a:ext uri="{9D8B030D-6E8A-4147-A177-3AD203B41FA5}">
                      <a16:colId xmlns:a16="http://schemas.microsoft.com/office/drawing/2014/main" val="989198070"/>
                    </a:ext>
                  </a:extLst>
                </a:gridCol>
                <a:gridCol w="208280">
                  <a:extLst>
                    <a:ext uri="{9D8B030D-6E8A-4147-A177-3AD203B41FA5}">
                      <a16:colId xmlns:a16="http://schemas.microsoft.com/office/drawing/2014/main" val="2158825946"/>
                    </a:ext>
                  </a:extLst>
                </a:gridCol>
                <a:gridCol w="208280">
                  <a:extLst>
                    <a:ext uri="{9D8B030D-6E8A-4147-A177-3AD203B41FA5}">
                      <a16:colId xmlns:a16="http://schemas.microsoft.com/office/drawing/2014/main" val="1567458868"/>
                    </a:ext>
                  </a:extLst>
                </a:gridCol>
                <a:gridCol w="208280">
                  <a:extLst>
                    <a:ext uri="{9D8B030D-6E8A-4147-A177-3AD203B41FA5}">
                      <a16:colId xmlns:a16="http://schemas.microsoft.com/office/drawing/2014/main" val="1895280147"/>
                    </a:ext>
                  </a:extLst>
                </a:gridCol>
                <a:gridCol w="208280">
                  <a:extLst>
                    <a:ext uri="{9D8B030D-6E8A-4147-A177-3AD203B41FA5}">
                      <a16:colId xmlns:a16="http://schemas.microsoft.com/office/drawing/2014/main" val="1175601505"/>
                    </a:ext>
                  </a:extLst>
                </a:gridCol>
                <a:gridCol w="208280">
                  <a:extLst>
                    <a:ext uri="{9D8B030D-6E8A-4147-A177-3AD203B41FA5}">
                      <a16:colId xmlns:a16="http://schemas.microsoft.com/office/drawing/2014/main" val="2239288499"/>
                    </a:ext>
                  </a:extLst>
                </a:gridCol>
                <a:gridCol w="208280">
                  <a:extLst>
                    <a:ext uri="{9D8B030D-6E8A-4147-A177-3AD203B41FA5}">
                      <a16:colId xmlns:a16="http://schemas.microsoft.com/office/drawing/2014/main" val="257966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7711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360 - 2019-03-31 17:59:58 </a:t>
                      </a:r>
                      <a:r>
                        <a:rPr kumimoji="0" lang="de-DE" sz="1000" b="0" i="0" u="none" strike="noStrike" kern="1200" cap="none" spc="0" normalizeH="0" baseline="0" noProof="0">
                          <a:ln>
                            <a:noFill/>
                          </a:ln>
                          <a:solidFill>
                            <a:prstClr val="black"/>
                          </a:solidFill>
                          <a:effectLst/>
                          <a:uLnTx/>
                          <a:uFillTx/>
                          <a:latin typeface="+mn-lt"/>
                          <a:ea typeface="+mn-ea"/>
                          <a:cs typeface="+mn-cs"/>
                        </a:rPr>
                        <a:t> 
 One last selfie! 🤳 Der DSV-Skischulkongress geht mit einem traumhaften Skitag zu Ende. Wir bedanken uns bei allen Teilnehmern für die tolle Zeit.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https://scontent.xx.fbcdn.net/v/t1.0-0/p180x540/55783763_2241238565957776_6148416151475978240_n.jpg?_nc_cat=100&amp;_nc_ht=scontent.xx&amp;oh=d46e1cb33548e8857bb091fb6048a650&amp;oe=5D34D7CF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7037766"/>
                  </a:ext>
                </a:extLst>
              </a:tr>
            </a:tbl>
          </a:graphicData>
        </a:graphic>
      </p:graphicFrame>
      <p:sp>
        <p:nvSpPr>
          <p:cNvPr id="4" name="Text Placeholder 3">
            <a:extLst>
              <a:ext uri="{FF2B5EF4-FFF2-40B4-BE49-F238E27FC236}">
                <a16:creationId xmlns:a16="http://schemas.microsoft.com/office/drawing/2014/main" id="{A0BB423B-8871-46B0-A410-2698D6819798}"/>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347744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0EFFD-1C8D-47C7-A295-F9314AF137AC}"/>
              </a:ext>
            </a:extLst>
          </p:cNvPr>
          <p:cNvSpPr>
            <a:spLocks noGrp="1"/>
          </p:cNvSpPr>
          <p:nvPr>
            <p:ph type="title"/>
          </p:nvPr>
        </p:nvSpPr>
        <p:spPr/>
        <p:txBody>
          <a:bodyPr/>
          <a:lstStyle/>
          <a:p>
            <a:r>
              <a:rPr lang="en-US"/>
              <a:t>Facebook Own Posts Table | DSV 360 - 3 of 26</a:t>
            </a:r>
          </a:p>
        </p:txBody>
      </p:sp>
      <p:graphicFrame>
        <p:nvGraphicFramePr>
          <p:cNvPr id="5" name="Table Placeholder 4">
            <a:extLst>
              <a:ext uri="{FF2B5EF4-FFF2-40B4-BE49-F238E27FC236}">
                <a16:creationId xmlns:a16="http://schemas.microsoft.com/office/drawing/2014/main" id="{5B9DC983-798A-41DB-BB11-949E1B2CC882}"/>
              </a:ext>
            </a:extLst>
          </p:cNvPr>
          <p:cNvGraphicFramePr>
            <a:graphicFrameLocks noGrp="1"/>
          </p:cNvGraphicFramePr>
          <p:nvPr>
            <p:ph type="tbl" sz="quarter" idx="13"/>
            <p:extLst>
              <p:ext uri="{D42A27DB-BD31-4B8C-83A1-F6EECF244321}">
                <p14:modId xmlns:p14="http://schemas.microsoft.com/office/powerpoint/2010/main" val="1913253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35736396"/>
                    </a:ext>
                  </a:extLst>
                </a:gridCol>
                <a:gridCol w="905255">
                  <a:extLst>
                    <a:ext uri="{9D8B030D-6E8A-4147-A177-3AD203B41FA5}">
                      <a16:colId xmlns:a16="http://schemas.microsoft.com/office/drawing/2014/main" val="1333510409"/>
                    </a:ext>
                  </a:extLst>
                </a:gridCol>
                <a:gridCol w="246888">
                  <a:extLst>
                    <a:ext uri="{9D8B030D-6E8A-4147-A177-3AD203B41FA5}">
                      <a16:colId xmlns:a16="http://schemas.microsoft.com/office/drawing/2014/main" val="3635563541"/>
                    </a:ext>
                  </a:extLst>
                </a:gridCol>
                <a:gridCol w="208280">
                  <a:extLst>
                    <a:ext uri="{9D8B030D-6E8A-4147-A177-3AD203B41FA5}">
                      <a16:colId xmlns:a16="http://schemas.microsoft.com/office/drawing/2014/main" val="3992174910"/>
                    </a:ext>
                  </a:extLst>
                </a:gridCol>
                <a:gridCol w="208280">
                  <a:extLst>
                    <a:ext uri="{9D8B030D-6E8A-4147-A177-3AD203B41FA5}">
                      <a16:colId xmlns:a16="http://schemas.microsoft.com/office/drawing/2014/main" val="3806386617"/>
                    </a:ext>
                  </a:extLst>
                </a:gridCol>
                <a:gridCol w="208280">
                  <a:extLst>
                    <a:ext uri="{9D8B030D-6E8A-4147-A177-3AD203B41FA5}">
                      <a16:colId xmlns:a16="http://schemas.microsoft.com/office/drawing/2014/main" val="1476453097"/>
                    </a:ext>
                  </a:extLst>
                </a:gridCol>
                <a:gridCol w="208280">
                  <a:extLst>
                    <a:ext uri="{9D8B030D-6E8A-4147-A177-3AD203B41FA5}">
                      <a16:colId xmlns:a16="http://schemas.microsoft.com/office/drawing/2014/main" val="584743477"/>
                    </a:ext>
                  </a:extLst>
                </a:gridCol>
                <a:gridCol w="208280">
                  <a:extLst>
                    <a:ext uri="{9D8B030D-6E8A-4147-A177-3AD203B41FA5}">
                      <a16:colId xmlns:a16="http://schemas.microsoft.com/office/drawing/2014/main" val="3110846301"/>
                    </a:ext>
                  </a:extLst>
                </a:gridCol>
                <a:gridCol w="208280">
                  <a:extLst>
                    <a:ext uri="{9D8B030D-6E8A-4147-A177-3AD203B41FA5}">
                      <a16:colId xmlns:a16="http://schemas.microsoft.com/office/drawing/2014/main" val="1056527484"/>
                    </a:ext>
                  </a:extLst>
                </a:gridCol>
                <a:gridCol w="208280">
                  <a:extLst>
                    <a:ext uri="{9D8B030D-6E8A-4147-A177-3AD203B41FA5}">
                      <a16:colId xmlns:a16="http://schemas.microsoft.com/office/drawing/2014/main" val="3105252114"/>
                    </a:ext>
                  </a:extLst>
                </a:gridCol>
                <a:gridCol w="208280">
                  <a:extLst>
                    <a:ext uri="{9D8B030D-6E8A-4147-A177-3AD203B41FA5}">
                      <a16:colId xmlns:a16="http://schemas.microsoft.com/office/drawing/2014/main" val="595105921"/>
                    </a:ext>
                  </a:extLst>
                </a:gridCol>
                <a:gridCol w="208280">
                  <a:extLst>
                    <a:ext uri="{9D8B030D-6E8A-4147-A177-3AD203B41FA5}">
                      <a16:colId xmlns:a16="http://schemas.microsoft.com/office/drawing/2014/main" val="688894864"/>
                    </a:ext>
                  </a:extLst>
                </a:gridCol>
                <a:gridCol w="208280">
                  <a:extLst>
                    <a:ext uri="{9D8B030D-6E8A-4147-A177-3AD203B41FA5}">
                      <a16:colId xmlns:a16="http://schemas.microsoft.com/office/drawing/2014/main" val="3563077731"/>
                    </a:ext>
                  </a:extLst>
                </a:gridCol>
                <a:gridCol w="208280">
                  <a:extLst>
                    <a:ext uri="{9D8B030D-6E8A-4147-A177-3AD203B41FA5}">
                      <a16:colId xmlns:a16="http://schemas.microsoft.com/office/drawing/2014/main" val="3161868461"/>
                    </a:ext>
                  </a:extLst>
                </a:gridCol>
                <a:gridCol w="208280">
                  <a:extLst>
                    <a:ext uri="{9D8B030D-6E8A-4147-A177-3AD203B41FA5}">
                      <a16:colId xmlns:a16="http://schemas.microsoft.com/office/drawing/2014/main" val="126877291"/>
                    </a:ext>
                  </a:extLst>
                </a:gridCol>
                <a:gridCol w="208280">
                  <a:extLst>
                    <a:ext uri="{9D8B030D-6E8A-4147-A177-3AD203B41FA5}">
                      <a16:colId xmlns:a16="http://schemas.microsoft.com/office/drawing/2014/main" val="3220779854"/>
                    </a:ext>
                  </a:extLst>
                </a:gridCol>
                <a:gridCol w="208280">
                  <a:extLst>
                    <a:ext uri="{9D8B030D-6E8A-4147-A177-3AD203B41FA5}">
                      <a16:colId xmlns:a16="http://schemas.microsoft.com/office/drawing/2014/main" val="4249388860"/>
                    </a:ext>
                  </a:extLst>
                </a:gridCol>
                <a:gridCol w="208280">
                  <a:extLst>
                    <a:ext uri="{9D8B030D-6E8A-4147-A177-3AD203B41FA5}">
                      <a16:colId xmlns:a16="http://schemas.microsoft.com/office/drawing/2014/main" val="2380545103"/>
                    </a:ext>
                  </a:extLst>
                </a:gridCol>
                <a:gridCol w="208280">
                  <a:extLst>
                    <a:ext uri="{9D8B030D-6E8A-4147-A177-3AD203B41FA5}">
                      <a16:colId xmlns:a16="http://schemas.microsoft.com/office/drawing/2014/main" val="3580280398"/>
                    </a:ext>
                  </a:extLst>
                </a:gridCol>
                <a:gridCol w="208280">
                  <a:extLst>
                    <a:ext uri="{9D8B030D-6E8A-4147-A177-3AD203B41FA5}">
                      <a16:colId xmlns:a16="http://schemas.microsoft.com/office/drawing/2014/main" val="1403715977"/>
                    </a:ext>
                  </a:extLst>
                </a:gridCol>
                <a:gridCol w="208280">
                  <a:extLst>
                    <a:ext uri="{9D8B030D-6E8A-4147-A177-3AD203B41FA5}">
                      <a16:colId xmlns:a16="http://schemas.microsoft.com/office/drawing/2014/main" val="3146677554"/>
                    </a:ext>
                  </a:extLst>
                </a:gridCol>
                <a:gridCol w="208280">
                  <a:extLst>
                    <a:ext uri="{9D8B030D-6E8A-4147-A177-3AD203B41FA5}">
                      <a16:colId xmlns:a16="http://schemas.microsoft.com/office/drawing/2014/main" val="888015861"/>
                    </a:ext>
                  </a:extLst>
                </a:gridCol>
                <a:gridCol w="208280">
                  <a:extLst>
                    <a:ext uri="{9D8B030D-6E8A-4147-A177-3AD203B41FA5}">
                      <a16:colId xmlns:a16="http://schemas.microsoft.com/office/drawing/2014/main" val="2597122951"/>
                    </a:ext>
                  </a:extLst>
                </a:gridCol>
                <a:gridCol w="208280">
                  <a:extLst>
                    <a:ext uri="{9D8B030D-6E8A-4147-A177-3AD203B41FA5}">
                      <a16:colId xmlns:a16="http://schemas.microsoft.com/office/drawing/2014/main" val="4164194519"/>
                    </a:ext>
                  </a:extLst>
                </a:gridCol>
                <a:gridCol w="208280">
                  <a:extLst>
                    <a:ext uri="{9D8B030D-6E8A-4147-A177-3AD203B41FA5}">
                      <a16:colId xmlns:a16="http://schemas.microsoft.com/office/drawing/2014/main" val="2626422393"/>
                    </a:ext>
                  </a:extLst>
                </a:gridCol>
                <a:gridCol w="208280">
                  <a:extLst>
                    <a:ext uri="{9D8B030D-6E8A-4147-A177-3AD203B41FA5}">
                      <a16:colId xmlns:a16="http://schemas.microsoft.com/office/drawing/2014/main" val="3190521248"/>
                    </a:ext>
                  </a:extLst>
                </a:gridCol>
                <a:gridCol w="208280">
                  <a:extLst>
                    <a:ext uri="{9D8B030D-6E8A-4147-A177-3AD203B41FA5}">
                      <a16:colId xmlns:a16="http://schemas.microsoft.com/office/drawing/2014/main" val="3118427087"/>
                    </a:ext>
                  </a:extLst>
                </a:gridCol>
                <a:gridCol w="208280">
                  <a:extLst>
                    <a:ext uri="{9D8B030D-6E8A-4147-A177-3AD203B41FA5}">
                      <a16:colId xmlns:a16="http://schemas.microsoft.com/office/drawing/2014/main" val="580479525"/>
                    </a:ext>
                  </a:extLst>
                </a:gridCol>
                <a:gridCol w="208280">
                  <a:extLst>
                    <a:ext uri="{9D8B030D-6E8A-4147-A177-3AD203B41FA5}">
                      <a16:colId xmlns:a16="http://schemas.microsoft.com/office/drawing/2014/main" val="99263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5761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360 - 2019-03-31 07:04:00 </a:t>
                      </a:r>
                      <a:r>
                        <a:rPr kumimoji="0" lang="de-DE" sz="1000" b="0" i="0" u="none" strike="noStrike" kern="1200" cap="none" spc="0" normalizeH="0" baseline="0" noProof="0">
                          <a:ln>
                            <a:noFill/>
                          </a:ln>
                          <a:solidFill>
                            <a:prstClr val="black"/>
                          </a:solidFill>
                          <a:effectLst/>
                          <a:uLnTx/>
                          <a:uFillTx/>
                          <a:latin typeface="+mn-lt"/>
                          <a:ea typeface="+mn-ea"/>
                          <a:cs typeface="+mn-cs"/>
                        </a:rPr>
                        <a:t> 
 Jetzt ist die perfekte Zeit, um noch an eurer Technik zu feilen!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https://scontent.xx.fbcdn.net/v/t15.13418-10/s720x720/54018145_376836946490203_7743506922912874496_n.jpg?_nc_cat=110&amp;_nc_ht=scontent.xx&amp;oh=8aad4f5f7b2b5b7dbd8353de67761cc9&amp;oe=5D6D5526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2664842"/>
                  </a:ext>
                </a:extLst>
              </a:tr>
            </a:tbl>
          </a:graphicData>
        </a:graphic>
      </p:graphicFrame>
      <p:sp>
        <p:nvSpPr>
          <p:cNvPr id="4" name="Text Placeholder 3">
            <a:extLst>
              <a:ext uri="{FF2B5EF4-FFF2-40B4-BE49-F238E27FC236}">
                <a16:creationId xmlns:a16="http://schemas.microsoft.com/office/drawing/2014/main" id="{706B2813-37A7-4425-A029-69AF3D6411A6}"/>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4190673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2325-BEF7-4560-92C5-380865F258D3}"/>
              </a:ext>
            </a:extLst>
          </p:cNvPr>
          <p:cNvSpPr>
            <a:spLocks noGrp="1"/>
          </p:cNvSpPr>
          <p:nvPr>
            <p:ph type="title"/>
          </p:nvPr>
        </p:nvSpPr>
        <p:spPr/>
        <p:txBody>
          <a:bodyPr/>
          <a:lstStyle/>
          <a:p>
            <a:r>
              <a:rPr lang="en-US"/>
              <a:t>Facebook Own Posts Table | DSV 360 - 4 of 26</a:t>
            </a:r>
          </a:p>
        </p:txBody>
      </p:sp>
      <p:graphicFrame>
        <p:nvGraphicFramePr>
          <p:cNvPr id="5" name="Table Placeholder 4">
            <a:extLst>
              <a:ext uri="{FF2B5EF4-FFF2-40B4-BE49-F238E27FC236}">
                <a16:creationId xmlns:a16="http://schemas.microsoft.com/office/drawing/2014/main" id="{6E4C8AA6-6288-4A9D-AB91-98C18A95BA18}"/>
              </a:ext>
            </a:extLst>
          </p:cNvPr>
          <p:cNvGraphicFramePr>
            <a:graphicFrameLocks noGrp="1"/>
          </p:cNvGraphicFramePr>
          <p:nvPr>
            <p:ph type="tbl" sz="quarter" idx="13"/>
            <p:extLst>
              <p:ext uri="{D42A27DB-BD31-4B8C-83A1-F6EECF244321}">
                <p14:modId xmlns:p14="http://schemas.microsoft.com/office/powerpoint/2010/main" val="109623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24535515"/>
                    </a:ext>
                  </a:extLst>
                </a:gridCol>
                <a:gridCol w="905255">
                  <a:extLst>
                    <a:ext uri="{9D8B030D-6E8A-4147-A177-3AD203B41FA5}">
                      <a16:colId xmlns:a16="http://schemas.microsoft.com/office/drawing/2014/main" val="1528273664"/>
                    </a:ext>
                  </a:extLst>
                </a:gridCol>
                <a:gridCol w="246888">
                  <a:extLst>
                    <a:ext uri="{9D8B030D-6E8A-4147-A177-3AD203B41FA5}">
                      <a16:colId xmlns:a16="http://schemas.microsoft.com/office/drawing/2014/main" val="206676474"/>
                    </a:ext>
                  </a:extLst>
                </a:gridCol>
                <a:gridCol w="208280">
                  <a:extLst>
                    <a:ext uri="{9D8B030D-6E8A-4147-A177-3AD203B41FA5}">
                      <a16:colId xmlns:a16="http://schemas.microsoft.com/office/drawing/2014/main" val="2346427552"/>
                    </a:ext>
                  </a:extLst>
                </a:gridCol>
                <a:gridCol w="208280">
                  <a:extLst>
                    <a:ext uri="{9D8B030D-6E8A-4147-A177-3AD203B41FA5}">
                      <a16:colId xmlns:a16="http://schemas.microsoft.com/office/drawing/2014/main" val="3569301027"/>
                    </a:ext>
                  </a:extLst>
                </a:gridCol>
                <a:gridCol w="208280">
                  <a:extLst>
                    <a:ext uri="{9D8B030D-6E8A-4147-A177-3AD203B41FA5}">
                      <a16:colId xmlns:a16="http://schemas.microsoft.com/office/drawing/2014/main" val="2855669460"/>
                    </a:ext>
                  </a:extLst>
                </a:gridCol>
                <a:gridCol w="208280">
                  <a:extLst>
                    <a:ext uri="{9D8B030D-6E8A-4147-A177-3AD203B41FA5}">
                      <a16:colId xmlns:a16="http://schemas.microsoft.com/office/drawing/2014/main" val="3401424949"/>
                    </a:ext>
                  </a:extLst>
                </a:gridCol>
                <a:gridCol w="208280">
                  <a:extLst>
                    <a:ext uri="{9D8B030D-6E8A-4147-A177-3AD203B41FA5}">
                      <a16:colId xmlns:a16="http://schemas.microsoft.com/office/drawing/2014/main" val="3556856283"/>
                    </a:ext>
                  </a:extLst>
                </a:gridCol>
                <a:gridCol w="208280">
                  <a:extLst>
                    <a:ext uri="{9D8B030D-6E8A-4147-A177-3AD203B41FA5}">
                      <a16:colId xmlns:a16="http://schemas.microsoft.com/office/drawing/2014/main" val="2152401266"/>
                    </a:ext>
                  </a:extLst>
                </a:gridCol>
                <a:gridCol w="208280">
                  <a:extLst>
                    <a:ext uri="{9D8B030D-6E8A-4147-A177-3AD203B41FA5}">
                      <a16:colId xmlns:a16="http://schemas.microsoft.com/office/drawing/2014/main" val="977640264"/>
                    </a:ext>
                  </a:extLst>
                </a:gridCol>
                <a:gridCol w="208280">
                  <a:extLst>
                    <a:ext uri="{9D8B030D-6E8A-4147-A177-3AD203B41FA5}">
                      <a16:colId xmlns:a16="http://schemas.microsoft.com/office/drawing/2014/main" val="3289114648"/>
                    </a:ext>
                  </a:extLst>
                </a:gridCol>
                <a:gridCol w="208280">
                  <a:extLst>
                    <a:ext uri="{9D8B030D-6E8A-4147-A177-3AD203B41FA5}">
                      <a16:colId xmlns:a16="http://schemas.microsoft.com/office/drawing/2014/main" val="1940068121"/>
                    </a:ext>
                  </a:extLst>
                </a:gridCol>
                <a:gridCol w="208280">
                  <a:extLst>
                    <a:ext uri="{9D8B030D-6E8A-4147-A177-3AD203B41FA5}">
                      <a16:colId xmlns:a16="http://schemas.microsoft.com/office/drawing/2014/main" val="1619696755"/>
                    </a:ext>
                  </a:extLst>
                </a:gridCol>
                <a:gridCol w="208280">
                  <a:extLst>
                    <a:ext uri="{9D8B030D-6E8A-4147-A177-3AD203B41FA5}">
                      <a16:colId xmlns:a16="http://schemas.microsoft.com/office/drawing/2014/main" val="4231229181"/>
                    </a:ext>
                  </a:extLst>
                </a:gridCol>
                <a:gridCol w="208280">
                  <a:extLst>
                    <a:ext uri="{9D8B030D-6E8A-4147-A177-3AD203B41FA5}">
                      <a16:colId xmlns:a16="http://schemas.microsoft.com/office/drawing/2014/main" val="383107179"/>
                    </a:ext>
                  </a:extLst>
                </a:gridCol>
                <a:gridCol w="208280">
                  <a:extLst>
                    <a:ext uri="{9D8B030D-6E8A-4147-A177-3AD203B41FA5}">
                      <a16:colId xmlns:a16="http://schemas.microsoft.com/office/drawing/2014/main" val="2518237450"/>
                    </a:ext>
                  </a:extLst>
                </a:gridCol>
                <a:gridCol w="208280">
                  <a:extLst>
                    <a:ext uri="{9D8B030D-6E8A-4147-A177-3AD203B41FA5}">
                      <a16:colId xmlns:a16="http://schemas.microsoft.com/office/drawing/2014/main" val="2225194255"/>
                    </a:ext>
                  </a:extLst>
                </a:gridCol>
                <a:gridCol w="208280">
                  <a:extLst>
                    <a:ext uri="{9D8B030D-6E8A-4147-A177-3AD203B41FA5}">
                      <a16:colId xmlns:a16="http://schemas.microsoft.com/office/drawing/2014/main" val="9221576"/>
                    </a:ext>
                  </a:extLst>
                </a:gridCol>
                <a:gridCol w="208280">
                  <a:extLst>
                    <a:ext uri="{9D8B030D-6E8A-4147-A177-3AD203B41FA5}">
                      <a16:colId xmlns:a16="http://schemas.microsoft.com/office/drawing/2014/main" val="4197469936"/>
                    </a:ext>
                  </a:extLst>
                </a:gridCol>
                <a:gridCol w="208280">
                  <a:extLst>
                    <a:ext uri="{9D8B030D-6E8A-4147-A177-3AD203B41FA5}">
                      <a16:colId xmlns:a16="http://schemas.microsoft.com/office/drawing/2014/main" val="9199178"/>
                    </a:ext>
                  </a:extLst>
                </a:gridCol>
                <a:gridCol w="208280">
                  <a:extLst>
                    <a:ext uri="{9D8B030D-6E8A-4147-A177-3AD203B41FA5}">
                      <a16:colId xmlns:a16="http://schemas.microsoft.com/office/drawing/2014/main" val="665868759"/>
                    </a:ext>
                  </a:extLst>
                </a:gridCol>
                <a:gridCol w="208280">
                  <a:extLst>
                    <a:ext uri="{9D8B030D-6E8A-4147-A177-3AD203B41FA5}">
                      <a16:colId xmlns:a16="http://schemas.microsoft.com/office/drawing/2014/main" val="2469832116"/>
                    </a:ext>
                  </a:extLst>
                </a:gridCol>
                <a:gridCol w="208280">
                  <a:extLst>
                    <a:ext uri="{9D8B030D-6E8A-4147-A177-3AD203B41FA5}">
                      <a16:colId xmlns:a16="http://schemas.microsoft.com/office/drawing/2014/main" val="3524716323"/>
                    </a:ext>
                  </a:extLst>
                </a:gridCol>
                <a:gridCol w="208280">
                  <a:extLst>
                    <a:ext uri="{9D8B030D-6E8A-4147-A177-3AD203B41FA5}">
                      <a16:colId xmlns:a16="http://schemas.microsoft.com/office/drawing/2014/main" val="1651952163"/>
                    </a:ext>
                  </a:extLst>
                </a:gridCol>
                <a:gridCol w="208280">
                  <a:extLst>
                    <a:ext uri="{9D8B030D-6E8A-4147-A177-3AD203B41FA5}">
                      <a16:colId xmlns:a16="http://schemas.microsoft.com/office/drawing/2014/main" val="872103127"/>
                    </a:ext>
                  </a:extLst>
                </a:gridCol>
                <a:gridCol w="208280">
                  <a:extLst>
                    <a:ext uri="{9D8B030D-6E8A-4147-A177-3AD203B41FA5}">
                      <a16:colId xmlns:a16="http://schemas.microsoft.com/office/drawing/2014/main" val="3645093174"/>
                    </a:ext>
                  </a:extLst>
                </a:gridCol>
                <a:gridCol w="208280">
                  <a:extLst>
                    <a:ext uri="{9D8B030D-6E8A-4147-A177-3AD203B41FA5}">
                      <a16:colId xmlns:a16="http://schemas.microsoft.com/office/drawing/2014/main" val="2995896313"/>
                    </a:ext>
                  </a:extLst>
                </a:gridCol>
                <a:gridCol w="208280">
                  <a:extLst>
                    <a:ext uri="{9D8B030D-6E8A-4147-A177-3AD203B41FA5}">
                      <a16:colId xmlns:a16="http://schemas.microsoft.com/office/drawing/2014/main" val="2554821625"/>
                    </a:ext>
                  </a:extLst>
                </a:gridCol>
                <a:gridCol w="208280">
                  <a:extLst>
                    <a:ext uri="{9D8B030D-6E8A-4147-A177-3AD203B41FA5}">
                      <a16:colId xmlns:a16="http://schemas.microsoft.com/office/drawing/2014/main" val="3528930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5693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360 - 2019-03-30 17:55:03 </a:t>
                      </a:r>
                      <a:r>
                        <a:rPr kumimoji="0" lang="de-DE" sz="1000" b="0" i="0" u="none" strike="noStrike" kern="1200" cap="none" spc="0" normalizeH="0" baseline="0" noProof="0">
                          <a:ln>
                            <a:noFill/>
                          </a:ln>
                          <a:solidFill>
                            <a:prstClr val="black"/>
                          </a:solidFill>
                          <a:effectLst/>
                          <a:uLnTx/>
                          <a:uFillTx/>
                          <a:latin typeface="+mn-lt"/>
                          <a:ea typeface="+mn-ea"/>
                          <a:cs typeface="+mn-cs"/>
                        </a:rPr>
                        <a:t> 
 DSV-Skischulkongress Tag 2! ✔️ Lachende Sonne + lachende Gesichter = gelungener Skitag!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0579831"/>
                  </a:ext>
                </a:extLst>
              </a:tr>
            </a:tbl>
          </a:graphicData>
        </a:graphic>
      </p:graphicFrame>
      <p:sp>
        <p:nvSpPr>
          <p:cNvPr id="4" name="Text Placeholder 3">
            <a:extLst>
              <a:ext uri="{FF2B5EF4-FFF2-40B4-BE49-F238E27FC236}">
                <a16:creationId xmlns:a16="http://schemas.microsoft.com/office/drawing/2014/main" id="{05A8B22F-ACAC-43A0-A5DF-22608AD4156A}"/>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62774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0E1A0-D17B-4D56-B7D1-B978FCCAC677}"/>
              </a:ext>
            </a:extLst>
          </p:cNvPr>
          <p:cNvSpPr>
            <a:spLocks noGrp="1"/>
          </p:cNvSpPr>
          <p:nvPr>
            <p:ph type="title"/>
          </p:nvPr>
        </p:nvSpPr>
        <p:spPr/>
        <p:txBody>
          <a:bodyPr/>
          <a:lstStyle/>
          <a:p>
            <a:r>
              <a:rPr lang="en-US"/>
              <a:t>Facebook Own Posts Table | DSV 360 - 5 of 26</a:t>
            </a:r>
          </a:p>
        </p:txBody>
      </p:sp>
      <p:graphicFrame>
        <p:nvGraphicFramePr>
          <p:cNvPr id="5" name="Table Placeholder 4">
            <a:extLst>
              <a:ext uri="{FF2B5EF4-FFF2-40B4-BE49-F238E27FC236}">
                <a16:creationId xmlns:a16="http://schemas.microsoft.com/office/drawing/2014/main" id="{ACAE0C7C-8B5C-4697-AE48-D01929582FC0}"/>
              </a:ext>
            </a:extLst>
          </p:cNvPr>
          <p:cNvGraphicFramePr>
            <a:graphicFrameLocks noGrp="1"/>
          </p:cNvGraphicFramePr>
          <p:nvPr>
            <p:ph type="tbl" sz="quarter" idx="13"/>
            <p:extLst>
              <p:ext uri="{D42A27DB-BD31-4B8C-83A1-F6EECF244321}">
                <p14:modId xmlns:p14="http://schemas.microsoft.com/office/powerpoint/2010/main" val="374725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900405300"/>
                    </a:ext>
                  </a:extLst>
                </a:gridCol>
                <a:gridCol w="905255">
                  <a:extLst>
                    <a:ext uri="{9D8B030D-6E8A-4147-A177-3AD203B41FA5}">
                      <a16:colId xmlns:a16="http://schemas.microsoft.com/office/drawing/2014/main" val="1674753775"/>
                    </a:ext>
                  </a:extLst>
                </a:gridCol>
                <a:gridCol w="246888">
                  <a:extLst>
                    <a:ext uri="{9D8B030D-6E8A-4147-A177-3AD203B41FA5}">
                      <a16:colId xmlns:a16="http://schemas.microsoft.com/office/drawing/2014/main" val="1002855686"/>
                    </a:ext>
                  </a:extLst>
                </a:gridCol>
                <a:gridCol w="208280">
                  <a:extLst>
                    <a:ext uri="{9D8B030D-6E8A-4147-A177-3AD203B41FA5}">
                      <a16:colId xmlns:a16="http://schemas.microsoft.com/office/drawing/2014/main" val="1034012817"/>
                    </a:ext>
                  </a:extLst>
                </a:gridCol>
                <a:gridCol w="208280">
                  <a:extLst>
                    <a:ext uri="{9D8B030D-6E8A-4147-A177-3AD203B41FA5}">
                      <a16:colId xmlns:a16="http://schemas.microsoft.com/office/drawing/2014/main" val="2243327220"/>
                    </a:ext>
                  </a:extLst>
                </a:gridCol>
                <a:gridCol w="208280">
                  <a:extLst>
                    <a:ext uri="{9D8B030D-6E8A-4147-A177-3AD203B41FA5}">
                      <a16:colId xmlns:a16="http://schemas.microsoft.com/office/drawing/2014/main" val="201874048"/>
                    </a:ext>
                  </a:extLst>
                </a:gridCol>
                <a:gridCol w="208280">
                  <a:extLst>
                    <a:ext uri="{9D8B030D-6E8A-4147-A177-3AD203B41FA5}">
                      <a16:colId xmlns:a16="http://schemas.microsoft.com/office/drawing/2014/main" val="3874645370"/>
                    </a:ext>
                  </a:extLst>
                </a:gridCol>
                <a:gridCol w="208280">
                  <a:extLst>
                    <a:ext uri="{9D8B030D-6E8A-4147-A177-3AD203B41FA5}">
                      <a16:colId xmlns:a16="http://schemas.microsoft.com/office/drawing/2014/main" val="3570192669"/>
                    </a:ext>
                  </a:extLst>
                </a:gridCol>
                <a:gridCol w="208280">
                  <a:extLst>
                    <a:ext uri="{9D8B030D-6E8A-4147-A177-3AD203B41FA5}">
                      <a16:colId xmlns:a16="http://schemas.microsoft.com/office/drawing/2014/main" val="4218429521"/>
                    </a:ext>
                  </a:extLst>
                </a:gridCol>
                <a:gridCol w="208280">
                  <a:extLst>
                    <a:ext uri="{9D8B030D-6E8A-4147-A177-3AD203B41FA5}">
                      <a16:colId xmlns:a16="http://schemas.microsoft.com/office/drawing/2014/main" val="407175290"/>
                    </a:ext>
                  </a:extLst>
                </a:gridCol>
                <a:gridCol w="208280">
                  <a:extLst>
                    <a:ext uri="{9D8B030D-6E8A-4147-A177-3AD203B41FA5}">
                      <a16:colId xmlns:a16="http://schemas.microsoft.com/office/drawing/2014/main" val="3895017634"/>
                    </a:ext>
                  </a:extLst>
                </a:gridCol>
                <a:gridCol w="208280">
                  <a:extLst>
                    <a:ext uri="{9D8B030D-6E8A-4147-A177-3AD203B41FA5}">
                      <a16:colId xmlns:a16="http://schemas.microsoft.com/office/drawing/2014/main" val="619479346"/>
                    </a:ext>
                  </a:extLst>
                </a:gridCol>
                <a:gridCol w="208280">
                  <a:extLst>
                    <a:ext uri="{9D8B030D-6E8A-4147-A177-3AD203B41FA5}">
                      <a16:colId xmlns:a16="http://schemas.microsoft.com/office/drawing/2014/main" val="2936673490"/>
                    </a:ext>
                  </a:extLst>
                </a:gridCol>
                <a:gridCol w="208280">
                  <a:extLst>
                    <a:ext uri="{9D8B030D-6E8A-4147-A177-3AD203B41FA5}">
                      <a16:colId xmlns:a16="http://schemas.microsoft.com/office/drawing/2014/main" val="167227385"/>
                    </a:ext>
                  </a:extLst>
                </a:gridCol>
                <a:gridCol w="208280">
                  <a:extLst>
                    <a:ext uri="{9D8B030D-6E8A-4147-A177-3AD203B41FA5}">
                      <a16:colId xmlns:a16="http://schemas.microsoft.com/office/drawing/2014/main" val="3537495574"/>
                    </a:ext>
                  </a:extLst>
                </a:gridCol>
                <a:gridCol w="208280">
                  <a:extLst>
                    <a:ext uri="{9D8B030D-6E8A-4147-A177-3AD203B41FA5}">
                      <a16:colId xmlns:a16="http://schemas.microsoft.com/office/drawing/2014/main" val="421052885"/>
                    </a:ext>
                  </a:extLst>
                </a:gridCol>
                <a:gridCol w="208280">
                  <a:extLst>
                    <a:ext uri="{9D8B030D-6E8A-4147-A177-3AD203B41FA5}">
                      <a16:colId xmlns:a16="http://schemas.microsoft.com/office/drawing/2014/main" val="3602369208"/>
                    </a:ext>
                  </a:extLst>
                </a:gridCol>
                <a:gridCol w="208280">
                  <a:extLst>
                    <a:ext uri="{9D8B030D-6E8A-4147-A177-3AD203B41FA5}">
                      <a16:colId xmlns:a16="http://schemas.microsoft.com/office/drawing/2014/main" val="2958091204"/>
                    </a:ext>
                  </a:extLst>
                </a:gridCol>
                <a:gridCol w="208280">
                  <a:extLst>
                    <a:ext uri="{9D8B030D-6E8A-4147-A177-3AD203B41FA5}">
                      <a16:colId xmlns:a16="http://schemas.microsoft.com/office/drawing/2014/main" val="2402031522"/>
                    </a:ext>
                  </a:extLst>
                </a:gridCol>
                <a:gridCol w="208280">
                  <a:extLst>
                    <a:ext uri="{9D8B030D-6E8A-4147-A177-3AD203B41FA5}">
                      <a16:colId xmlns:a16="http://schemas.microsoft.com/office/drawing/2014/main" val="3998650619"/>
                    </a:ext>
                  </a:extLst>
                </a:gridCol>
                <a:gridCol w="208280">
                  <a:extLst>
                    <a:ext uri="{9D8B030D-6E8A-4147-A177-3AD203B41FA5}">
                      <a16:colId xmlns:a16="http://schemas.microsoft.com/office/drawing/2014/main" val="3855796167"/>
                    </a:ext>
                  </a:extLst>
                </a:gridCol>
                <a:gridCol w="208280">
                  <a:extLst>
                    <a:ext uri="{9D8B030D-6E8A-4147-A177-3AD203B41FA5}">
                      <a16:colId xmlns:a16="http://schemas.microsoft.com/office/drawing/2014/main" val="4145066823"/>
                    </a:ext>
                  </a:extLst>
                </a:gridCol>
                <a:gridCol w="208280">
                  <a:extLst>
                    <a:ext uri="{9D8B030D-6E8A-4147-A177-3AD203B41FA5}">
                      <a16:colId xmlns:a16="http://schemas.microsoft.com/office/drawing/2014/main" val="2625174898"/>
                    </a:ext>
                  </a:extLst>
                </a:gridCol>
                <a:gridCol w="208280">
                  <a:extLst>
                    <a:ext uri="{9D8B030D-6E8A-4147-A177-3AD203B41FA5}">
                      <a16:colId xmlns:a16="http://schemas.microsoft.com/office/drawing/2014/main" val="1253534386"/>
                    </a:ext>
                  </a:extLst>
                </a:gridCol>
                <a:gridCol w="208280">
                  <a:extLst>
                    <a:ext uri="{9D8B030D-6E8A-4147-A177-3AD203B41FA5}">
                      <a16:colId xmlns:a16="http://schemas.microsoft.com/office/drawing/2014/main" val="2871913198"/>
                    </a:ext>
                  </a:extLst>
                </a:gridCol>
                <a:gridCol w="208280">
                  <a:extLst>
                    <a:ext uri="{9D8B030D-6E8A-4147-A177-3AD203B41FA5}">
                      <a16:colId xmlns:a16="http://schemas.microsoft.com/office/drawing/2014/main" val="124118583"/>
                    </a:ext>
                  </a:extLst>
                </a:gridCol>
                <a:gridCol w="208280">
                  <a:extLst>
                    <a:ext uri="{9D8B030D-6E8A-4147-A177-3AD203B41FA5}">
                      <a16:colId xmlns:a16="http://schemas.microsoft.com/office/drawing/2014/main" val="2407987161"/>
                    </a:ext>
                  </a:extLst>
                </a:gridCol>
                <a:gridCol w="208280">
                  <a:extLst>
                    <a:ext uri="{9D8B030D-6E8A-4147-A177-3AD203B41FA5}">
                      <a16:colId xmlns:a16="http://schemas.microsoft.com/office/drawing/2014/main" val="768294997"/>
                    </a:ext>
                  </a:extLst>
                </a:gridCol>
                <a:gridCol w="208280">
                  <a:extLst>
                    <a:ext uri="{9D8B030D-6E8A-4147-A177-3AD203B41FA5}">
                      <a16:colId xmlns:a16="http://schemas.microsoft.com/office/drawing/2014/main" val="236950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009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360 - 2019-03-29 19:11:00 </a:t>
                      </a:r>
                      <a:r>
                        <a:rPr kumimoji="0" lang="de-DE" sz="1000" b="0" i="0" u="none" strike="noStrike" kern="1200" cap="none" spc="0" normalizeH="0" baseline="0" noProof="0">
                          <a:ln>
                            <a:noFill/>
                          </a:ln>
                          <a:solidFill>
                            <a:prstClr val="black"/>
                          </a:solidFill>
                          <a:effectLst/>
                          <a:uLnTx/>
                          <a:uFillTx/>
                          <a:latin typeface="+mn-lt"/>
                          <a:ea typeface="+mn-ea"/>
                          <a:cs typeface="+mn-cs"/>
                        </a:rPr>
                        <a:t> 
 Die Ski-Saison ist noch nicht vorbei! ☝️ Wo ihr noch die besten Bedingungen findet, erfahrt ihr in unserer heutigen Story.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https://scontent.xx.fbcdn.net/v/t1.0-0/q86/p180x540/55786288_2237933459621620_192685521527373824_o.jpg?_nc_cat=111&amp;_nc_ht=scontent.xx&amp;oh=d02ffcc4c1dd9ccab9ec5ead8769c66c&amp;oe=5D341273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95351749"/>
                  </a:ext>
                </a:extLst>
              </a:tr>
            </a:tbl>
          </a:graphicData>
        </a:graphic>
      </p:graphicFrame>
      <p:sp>
        <p:nvSpPr>
          <p:cNvPr id="4" name="Text Placeholder 3">
            <a:extLst>
              <a:ext uri="{FF2B5EF4-FFF2-40B4-BE49-F238E27FC236}">
                <a16:creationId xmlns:a16="http://schemas.microsoft.com/office/drawing/2014/main" id="{30508A8C-EFC2-436C-9C0D-D48845D89B5B}"/>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017625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9E5A9-CDB2-4392-B62B-CDEAFF3E30B4}"/>
              </a:ext>
            </a:extLst>
          </p:cNvPr>
          <p:cNvSpPr>
            <a:spLocks noGrp="1"/>
          </p:cNvSpPr>
          <p:nvPr>
            <p:ph type="title"/>
          </p:nvPr>
        </p:nvSpPr>
        <p:spPr/>
        <p:txBody>
          <a:bodyPr/>
          <a:lstStyle/>
          <a:p>
            <a:r>
              <a:rPr lang="en-US"/>
              <a:t>Facebook Own Posts Table | DSV 360 - 6 of 26</a:t>
            </a:r>
          </a:p>
        </p:txBody>
      </p:sp>
      <p:graphicFrame>
        <p:nvGraphicFramePr>
          <p:cNvPr id="5" name="Table Placeholder 4">
            <a:extLst>
              <a:ext uri="{FF2B5EF4-FFF2-40B4-BE49-F238E27FC236}">
                <a16:creationId xmlns:a16="http://schemas.microsoft.com/office/drawing/2014/main" id="{AC1C24B8-4D65-4BEA-A5CF-DC0B2E978574}"/>
              </a:ext>
            </a:extLst>
          </p:cNvPr>
          <p:cNvGraphicFramePr>
            <a:graphicFrameLocks noGrp="1"/>
          </p:cNvGraphicFramePr>
          <p:nvPr>
            <p:ph type="tbl" sz="quarter" idx="13"/>
            <p:extLst>
              <p:ext uri="{D42A27DB-BD31-4B8C-83A1-F6EECF244321}">
                <p14:modId xmlns:p14="http://schemas.microsoft.com/office/powerpoint/2010/main" val="117162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001030172"/>
                    </a:ext>
                  </a:extLst>
                </a:gridCol>
                <a:gridCol w="905255">
                  <a:extLst>
                    <a:ext uri="{9D8B030D-6E8A-4147-A177-3AD203B41FA5}">
                      <a16:colId xmlns:a16="http://schemas.microsoft.com/office/drawing/2014/main" val="3716333209"/>
                    </a:ext>
                  </a:extLst>
                </a:gridCol>
                <a:gridCol w="246888">
                  <a:extLst>
                    <a:ext uri="{9D8B030D-6E8A-4147-A177-3AD203B41FA5}">
                      <a16:colId xmlns:a16="http://schemas.microsoft.com/office/drawing/2014/main" val="2411127842"/>
                    </a:ext>
                  </a:extLst>
                </a:gridCol>
                <a:gridCol w="208280">
                  <a:extLst>
                    <a:ext uri="{9D8B030D-6E8A-4147-A177-3AD203B41FA5}">
                      <a16:colId xmlns:a16="http://schemas.microsoft.com/office/drawing/2014/main" val="4091743574"/>
                    </a:ext>
                  </a:extLst>
                </a:gridCol>
                <a:gridCol w="208280">
                  <a:extLst>
                    <a:ext uri="{9D8B030D-6E8A-4147-A177-3AD203B41FA5}">
                      <a16:colId xmlns:a16="http://schemas.microsoft.com/office/drawing/2014/main" val="1632654511"/>
                    </a:ext>
                  </a:extLst>
                </a:gridCol>
                <a:gridCol w="208280">
                  <a:extLst>
                    <a:ext uri="{9D8B030D-6E8A-4147-A177-3AD203B41FA5}">
                      <a16:colId xmlns:a16="http://schemas.microsoft.com/office/drawing/2014/main" val="3749466243"/>
                    </a:ext>
                  </a:extLst>
                </a:gridCol>
                <a:gridCol w="208280">
                  <a:extLst>
                    <a:ext uri="{9D8B030D-6E8A-4147-A177-3AD203B41FA5}">
                      <a16:colId xmlns:a16="http://schemas.microsoft.com/office/drawing/2014/main" val="1271591880"/>
                    </a:ext>
                  </a:extLst>
                </a:gridCol>
                <a:gridCol w="208280">
                  <a:extLst>
                    <a:ext uri="{9D8B030D-6E8A-4147-A177-3AD203B41FA5}">
                      <a16:colId xmlns:a16="http://schemas.microsoft.com/office/drawing/2014/main" val="407791308"/>
                    </a:ext>
                  </a:extLst>
                </a:gridCol>
                <a:gridCol w="208280">
                  <a:extLst>
                    <a:ext uri="{9D8B030D-6E8A-4147-A177-3AD203B41FA5}">
                      <a16:colId xmlns:a16="http://schemas.microsoft.com/office/drawing/2014/main" val="3092474174"/>
                    </a:ext>
                  </a:extLst>
                </a:gridCol>
                <a:gridCol w="208280">
                  <a:extLst>
                    <a:ext uri="{9D8B030D-6E8A-4147-A177-3AD203B41FA5}">
                      <a16:colId xmlns:a16="http://schemas.microsoft.com/office/drawing/2014/main" val="2024734696"/>
                    </a:ext>
                  </a:extLst>
                </a:gridCol>
                <a:gridCol w="208280">
                  <a:extLst>
                    <a:ext uri="{9D8B030D-6E8A-4147-A177-3AD203B41FA5}">
                      <a16:colId xmlns:a16="http://schemas.microsoft.com/office/drawing/2014/main" val="3405522720"/>
                    </a:ext>
                  </a:extLst>
                </a:gridCol>
                <a:gridCol w="208280">
                  <a:extLst>
                    <a:ext uri="{9D8B030D-6E8A-4147-A177-3AD203B41FA5}">
                      <a16:colId xmlns:a16="http://schemas.microsoft.com/office/drawing/2014/main" val="395840407"/>
                    </a:ext>
                  </a:extLst>
                </a:gridCol>
                <a:gridCol w="208280">
                  <a:extLst>
                    <a:ext uri="{9D8B030D-6E8A-4147-A177-3AD203B41FA5}">
                      <a16:colId xmlns:a16="http://schemas.microsoft.com/office/drawing/2014/main" val="2013788031"/>
                    </a:ext>
                  </a:extLst>
                </a:gridCol>
                <a:gridCol w="208280">
                  <a:extLst>
                    <a:ext uri="{9D8B030D-6E8A-4147-A177-3AD203B41FA5}">
                      <a16:colId xmlns:a16="http://schemas.microsoft.com/office/drawing/2014/main" val="4261548501"/>
                    </a:ext>
                  </a:extLst>
                </a:gridCol>
                <a:gridCol w="208280">
                  <a:extLst>
                    <a:ext uri="{9D8B030D-6E8A-4147-A177-3AD203B41FA5}">
                      <a16:colId xmlns:a16="http://schemas.microsoft.com/office/drawing/2014/main" val="1063804116"/>
                    </a:ext>
                  </a:extLst>
                </a:gridCol>
                <a:gridCol w="208280">
                  <a:extLst>
                    <a:ext uri="{9D8B030D-6E8A-4147-A177-3AD203B41FA5}">
                      <a16:colId xmlns:a16="http://schemas.microsoft.com/office/drawing/2014/main" val="136402802"/>
                    </a:ext>
                  </a:extLst>
                </a:gridCol>
                <a:gridCol w="208280">
                  <a:extLst>
                    <a:ext uri="{9D8B030D-6E8A-4147-A177-3AD203B41FA5}">
                      <a16:colId xmlns:a16="http://schemas.microsoft.com/office/drawing/2014/main" val="100700976"/>
                    </a:ext>
                  </a:extLst>
                </a:gridCol>
                <a:gridCol w="208280">
                  <a:extLst>
                    <a:ext uri="{9D8B030D-6E8A-4147-A177-3AD203B41FA5}">
                      <a16:colId xmlns:a16="http://schemas.microsoft.com/office/drawing/2014/main" val="3027237147"/>
                    </a:ext>
                  </a:extLst>
                </a:gridCol>
                <a:gridCol w="208280">
                  <a:extLst>
                    <a:ext uri="{9D8B030D-6E8A-4147-A177-3AD203B41FA5}">
                      <a16:colId xmlns:a16="http://schemas.microsoft.com/office/drawing/2014/main" val="2065113590"/>
                    </a:ext>
                  </a:extLst>
                </a:gridCol>
                <a:gridCol w="208280">
                  <a:extLst>
                    <a:ext uri="{9D8B030D-6E8A-4147-A177-3AD203B41FA5}">
                      <a16:colId xmlns:a16="http://schemas.microsoft.com/office/drawing/2014/main" val="1087294677"/>
                    </a:ext>
                  </a:extLst>
                </a:gridCol>
                <a:gridCol w="208280">
                  <a:extLst>
                    <a:ext uri="{9D8B030D-6E8A-4147-A177-3AD203B41FA5}">
                      <a16:colId xmlns:a16="http://schemas.microsoft.com/office/drawing/2014/main" val="3235257465"/>
                    </a:ext>
                  </a:extLst>
                </a:gridCol>
                <a:gridCol w="208280">
                  <a:extLst>
                    <a:ext uri="{9D8B030D-6E8A-4147-A177-3AD203B41FA5}">
                      <a16:colId xmlns:a16="http://schemas.microsoft.com/office/drawing/2014/main" val="1715231364"/>
                    </a:ext>
                  </a:extLst>
                </a:gridCol>
                <a:gridCol w="208280">
                  <a:extLst>
                    <a:ext uri="{9D8B030D-6E8A-4147-A177-3AD203B41FA5}">
                      <a16:colId xmlns:a16="http://schemas.microsoft.com/office/drawing/2014/main" val="4103517408"/>
                    </a:ext>
                  </a:extLst>
                </a:gridCol>
                <a:gridCol w="208280">
                  <a:extLst>
                    <a:ext uri="{9D8B030D-6E8A-4147-A177-3AD203B41FA5}">
                      <a16:colId xmlns:a16="http://schemas.microsoft.com/office/drawing/2014/main" val="1397538862"/>
                    </a:ext>
                  </a:extLst>
                </a:gridCol>
                <a:gridCol w="208280">
                  <a:extLst>
                    <a:ext uri="{9D8B030D-6E8A-4147-A177-3AD203B41FA5}">
                      <a16:colId xmlns:a16="http://schemas.microsoft.com/office/drawing/2014/main" val="657297159"/>
                    </a:ext>
                  </a:extLst>
                </a:gridCol>
                <a:gridCol w="208280">
                  <a:extLst>
                    <a:ext uri="{9D8B030D-6E8A-4147-A177-3AD203B41FA5}">
                      <a16:colId xmlns:a16="http://schemas.microsoft.com/office/drawing/2014/main" val="2666069506"/>
                    </a:ext>
                  </a:extLst>
                </a:gridCol>
                <a:gridCol w="208280">
                  <a:extLst>
                    <a:ext uri="{9D8B030D-6E8A-4147-A177-3AD203B41FA5}">
                      <a16:colId xmlns:a16="http://schemas.microsoft.com/office/drawing/2014/main" val="1325055417"/>
                    </a:ext>
                  </a:extLst>
                </a:gridCol>
                <a:gridCol w="208280">
                  <a:extLst>
                    <a:ext uri="{9D8B030D-6E8A-4147-A177-3AD203B41FA5}">
                      <a16:colId xmlns:a16="http://schemas.microsoft.com/office/drawing/2014/main" val="3273192232"/>
                    </a:ext>
                  </a:extLst>
                </a:gridCol>
                <a:gridCol w="208280">
                  <a:extLst>
                    <a:ext uri="{9D8B030D-6E8A-4147-A177-3AD203B41FA5}">
                      <a16:colId xmlns:a16="http://schemas.microsoft.com/office/drawing/2014/main" val="3732667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5913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360 - 2019-03-29 10:31:46 </a:t>
                      </a:r>
                      <a:r>
                        <a:rPr kumimoji="0" lang="de-DE" sz="1000" b="0" i="0" u="none" strike="noStrike" kern="1200" cap="none" spc="0" normalizeH="0" baseline="0" noProof="0">
                          <a:ln>
                            <a:noFill/>
                          </a:ln>
                          <a:solidFill>
                            <a:prstClr val="black"/>
                          </a:solidFill>
                          <a:effectLst/>
                          <a:uLnTx/>
                          <a:uFillTx/>
                          <a:latin typeface="+mn-lt"/>
                          <a:ea typeface="+mn-ea"/>
                          <a:cs typeface="+mn-cs"/>
                        </a:rPr>
                        <a:t> 
 DSV-Skischulkongress is on! 🔥 Rund 160 Teilnehmer aus ganz Deutschland werden die nächsten Tage von den Bundesausbildern Alpin, Snowboard, Skitour und Skilanglauf in See/Paznaun und Ischgl geschult. 🔝 Mehr dazu erfahrt ihr in unserer Story!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https://scontent.xx.fbcdn.net/v/t1.0-9/s720x720/55614109_2237563646325268_5460475408426205184_o.jpg?_nc_cat=103&amp;_nc_ht=scontent.xx&amp;oh=2d25be4222cfe0804ac5d612a93c6eae&amp;oe=5D3A7585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85160241"/>
                  </a:ext>
                </a:extLst>
              </a:tr>
            </a:tbl>
          </a:graphicData>
        </a:graphic>
      </p:graphicFrame>
      <p:sp>
        <p:nvSpPr>
          <p:cNvPr id="4" name="Text Placeholder 3">
            <a:extLst>
              <a:ext uri="{FF2B5EF4-FFF2-40B4-BE49-F238E27FC236}">
                <a16:creationId xmlns:a16="http://schemas.microsoft.com/office/drawing/2014/main" id="{236EF94F-C319-4397-9F93-65959DA4EB8A}"/>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13666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0D878-E92C-4622-9975-CCDA6D82BC3D}"/>
              </a:ext>
            </a:extLst>
          </p:cNvPr>
          <p:cNvSpPr>
            <a:spLocks noGrp="1"/>
          </p:cNvSpPr>
          <p:nvPr>
            <p:ph type="title"/>
          </p:nvPr>
        </p:nvSpPr>
        <p:spPr/>
        <p:txBody>
          <a:bodyPr/>
          <a:lstStyle/>
          <a:p>
            <a:r>
              <a:rPr lang="en-US"/>
              <a:t>Facebook Own Posts Table | DSV 360 - 7 of 26</a:t>
            </a:r>
          </a:p>
        </p:txBody>
      </p:sp>
      <p:graphicFrame>
        <p:nvGraphicFramePr>
          <p:cNvPr id="5" name="Table Placeholder 4">
            <a:extLst>
              <a:ext uri="{FF2B5EF4-FFF2-40B4-BE49-F238E27FC236}">
                <a16:creationId xmlns:a16="http://schemas.microsoft.com/office/drawing/2014/main" id="{1AA14AC1-27EE-43FB-A43F-FE9A56E01968}"/>
              </a:ext>
            </a:extLst>
          </p:cNvPr>
          <p:cNvGraphicFramePr>
            <a:graphicFrameLocks noGrp="1"/>
          </p:cNvGraphicFramePr>
          <p:nvPr>
            <p:ph type="tbl" sz="quarter" idx="13"/>
            <p:extLst>
              <p:ext uri="{D42A27DB-BD31-4B8C-83A1-F6EECF244321}">
                <p14:modId xmlns:p14="http://schemas.microsoft.com/office/powerpoint/2010/main" val="301859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4218334"/>
                    </a:ext>
                  </a:extLst>
                </a:gridCol>
                <a:gridCol w="905255">
                  <a:extLst>
                    <a:ext uri="{9D8B030D-6E8A-4147-A177-3AD203B41FA5}">
                      <a16:colId xmlns:a16="http://schemas.microsoft.com/office/drawing/2014/main" val="2849934267"/>
                    </a:ext>
                  </a:extLst>
                </a:gridCol>
                <a:gridCol w="246888">
                  <a:extLst>
                    <a:ext uri="{9D8B030D-6E8A-4147-A177-3AD203B41FA5}">
                      <a16:colId xmlns:a16="http://schemas.microsoft.com/office/drawing/2014/main" val="1691888030"/>
                    </a:ext>
                  </a:extLst>
                </a:gridCol>
                <a:gridCol w="208280">
                  <a:extLst>
                    <a:ext uri="{9D8B030D-6E8A-4147-A177-3AD203B41FA5}">
                      <a16:colId xmlns:a16="http://schemas.microsoft.com/office/drawing/2014/main" val="1199560595"/>
                    </a:ext>
                  </a:extLst>
                </a:gridCol>
                <a:gridCol w="208280">
                  <a:extLst>
                    <a:ext uri="{9D8B030D-6E8A-4147-A177-3AD203B41FA5}">
                      <a16:colId xmlns:a16="http://schemas.microsoft.com/office/drawing/2014/main" val="3796457216"/>
                    </a:ext>
                  </a:extLst>
                </a:gridCol>
                <a:gridCol w="208280">
                  <a:extLst>
                    <a:ext uri="{9D8B030D-6E8A-4147-A177-3AD203B41FA5}">
                      <a16:colId xmlns:a16="http://schemas.microsoft.com/office/drawing/2014/main" val="1044137215"/>
                    </a:ext>
                  </a:extLst>
                </a:gridCol>
                <a:gridCol w="208280">
                  <a:extLst>
                    <a:ext uri="{9D8B030D-6E8A-4147-A177-3AD203B41FA5}">
                      <a16:colId xmlns:a16="http://schemas.microsoft.com/office/drawing/2014/main" val="1593287511"/>
                    </a:ext>
                  </a:extLst>
                </a:gridCol>
                <a:gridCol w="208280">
                  <a:extLst>
                    <a:ext uri="{9D8B030D-6E8A-4147-A177-3AD203B41FA5}">
                      <a16:colId xmlns:a16="http://schemas.microsoft.com/office/drawing/2014/main" val="2064889682"/>
                    </a:ext>
                  </a:extLst>
                </a:gridCol>
                <a:gridCol w="208280">
                  <a:extLst>
                    <a:ext uri="{9D8B030D-6E8A-4147-A177-3AD203B41FA5}">
                      <a16:colId xmlns:a16="http://schemas.microsoft.com/office/drawing/2014/main" val="2274719105"/>
                    </a:ext>
                  </a:extLst>
                </a:gridCol>
                <a:gridCol w="208280">
                  <a:extLst>
                    <a:ext uri="{9D8B030D-6E8A-4147-A177-3AD203B41FA5}">
                      <a16:colId xmlns:a16="http://schemas.microsoft.com/office/drawing/2014/main" val="744583523"/>
                    </a:ext>
                  </a:extLst>
                </a:gridCol>
                <a:gridCol w="208280">
                  <a:extLst>
                    <a:ext uri="{9D8B030D-6E8A-4147-A177-3AD203B41FA5}">
                      <a16:colId xmlns:a16="http://schemas.microsoft.com/office/drawing/2014/main" val="896561793"/>
                    </a:ext>
                  </a:extLst>
                </a:gridCol>
                <a:gridCol w="208280">
                  <a:extLst>
                    <a:ext uri="{9D8B030D-6E8A-4147-A177-3AD203B41FA5}">
                      <a16:colId xmlns:a16="http://schemas.microsoft.com/office/drawing/2014/main" val="2352347809"/>
                    </a:ext>
                  </a:extLst>
                </a:gridCol>
                <a:gridCol w="208280">
                  <a:extLst>
                    <a:ext uri="{9D8B030D-6E8A-4147-A177-3AD203B41FA5}">
                      <a16:colId xmlns:a16="http://schemas.microsoft.com/office/drawing/2014/main" val="2369107595"/>
                    </a:ext>
                  </a:extLst>
                </a:gridCol>
                <a:gridCol w="208280">
                  <a:extLst>
                    <a:ext uri="{9D8B030D-6E8A-4147-A177-3AD203B41FA5}">
                      <a16:colId xmlns:a16="http://schemas.microsoft.com/office/drawing/2014/main" val="1776686441"/>
                    </a:ext>
                  </a:extLst>
                </a:gridCol>
                <a:gridCol w="208280">
                  <a:extLst>
                    <a:ext uri="{9D8B030D-6E8A-4147-A177-3AD203B41FA5}">
                      <a16:colId xmlns:a16="http://schemas.microsoft.com/office/drawing/2014/main" val="3877821846"/>
                    </a:ext>
                  </a:extLst>
                </a:gridCol>
                <a:gridCol w="208280">
                  <a:extLst>
                    <a:ext uri="{9D8B030D-6E8A-4147-A177-3AD203B41FA5}">
                      <a16:colId xmlns:a16="http://schemas.microsoft.com/office/drawing/2014/main" val="3296761524"/>
                    </a:ext>
                  </a:extLst>
                </a:gridCol>
                <a:gridCol w="208280">
                  <a:extLst>
                    <a:ext uri="{9D8B030D-6E8A-4147-A177-3AD203B41FA5}">
                      <a16:colId xmlns:a16="http://schemas.microsoft.com/office/drawing/2014/main" val="1999234108"/>
                    </a:ext>
                  </a:extLst>
                </a:gridCol>
                <a:gridCol w="208280">
                  <a:extLst>
                    <a:ext uri="{9D8B030D-6E8A-4147-A177-3AD203B41FA5}">
                      <a16:colId xmlns:a16="http://schemas.microsoft.com/office/drawing/2014/main" val="1996418495"/>
                    </a:ext>
                  </a:extLst>
                </a:gridCol>
                <a:gridCol w="208280">
                  <a:extLst>
                    <a:ext uri="{9D8B030D-6E8A-4147-A177-3AD203B41FA5}">
                      <a16:colId xmlns:a16="http://schemas.microsoft.com/office/drawing/2014/main" val="3616602404"/>
                    </a:ext>
                  </a:extLst>
                </a:gridCol>
                <a:gridCol w="208280">
                  <a:extLst>
                    <a:ext uri="{9D8B030D-6E8A-4147-A177-3AD203B41FA5}">
                      <a16:colId xmlns:a16="http://schemas.microsoft.com/office/drawing/2014/main" val="3157575299"/>
                    </a:ext>
                  </a:extLst>
                </a:gridCol>
                <a:gridCol w="208280">
                  <a:extLst>
                    <a:ext uri="{9D8B030D-6E8A-4147-A177-3AD203B41FA5}">
                      <a16:colId xmlns:a16="http://schemas.microsoft.com/office/drawing/2014/main" val="1364853367"/>
                    </a:ext>
                  </a:extLst>
                </a:gridCol>
                <a:gridCol w="208280">
                  <a:extLst>
                    <a:ext uri="{9D8B030D-6E8A-4147-A177-3AD203B41FA5}">
                      <a16:colId xmlns:a16="http://schemas.microsoft.com/office/drawing/2014/main" val="750529141"/>
                    </a:ext>
                  </a:extLst>
                </a:gridCol>
                <a:gridCol w="208280">
                  <a:extLst>
                    <a:ext uri="{9D8B030D-6E8A-4147-A177-3AD203B41FA5}">
                      <a16:colId xmlns:a16="http://schemas.microsoft.com/office/drawing/2014/main" val="2003524893"/>
                    </a:ext>
                  </a:extLst>
                </a:gridCol>
                <a:gridCol w="208280">
                  <a:extLst>
                    <a:ext uri="{9D8B030D-6E8A-4147-A177-3AD203B41FA5}">
                      <a16:colId xmlns:a16="http://schemas.microsoft.com/office/drawing/2014/main" val="2842409612"/>
                    </a:ext>
                  </a:extLst>
                </a:gridCol>
                <a:gridCol w="208280">
                  <a:extLst>
                    <a:ext uri="{9D8B030D-6E8A-4147-A177-3AD203B41FA5}">
                      <a16:colId xmlns:a16="http://schemas.microsoft.com/office/drawing/2014/main" val="142605914"/>
                    </a:ext>
                  </a:extLst>
                </a:gridCol>
                <a:gridCol w="208280">
                  <a:extLst>
                    <a:ext uri="{9D8B030D-6E8A-4147-A177-3AD203B41FA5}">
                      <a16:colId xmlns:a16="http://schemas.microsoft.com/office/drawing/2014/main" val="242469095"/>
                    </a:ext>
                  </a:extLst>
                </a:gridCol>
                <a:gridCol w="208280">
                  <a:extLst>
                    <a:ext uri="{9D8B030D-6E8A-4147-A177-3AD203B41FA5}">
                      <a16:colId xmlns:a16="http://schemas.microsoft.com/office/drawing/2014/main" val="681814996"/>
                    </a:ext>
                  </a:extLst>
                </a:gridCol>
                <a:gridCol w="208280">
                  <a:extLst>
                    <a:ext uri="{9D8B030D-6E8A-4147-A177-3AD203B41FA5}">
                      <a16:colId xmlns:a16="http://schemas.microsoft.com/office/drawing/2014/main" val="660671736"/>
                    </a:ext>
                  </a:extLst>
                </a:gridCol>
                <a:gridCol w="208280">
                  <a:extLst>
                    <a:ext uri="{9D8B030D-6E8A-4147-A177-3AD203B41FA5}">
                      <a16:colId xmlns:a16="http://schemas.microsoft.com/office/drawing/2014/main" val="293138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22865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360 - 2019-03-29 10:03:00 </a:t>
                      </a:r>
                      <a:r>
                        <a:rPr kumimoji="0" lang="de-DE" sz="1000" b="0" i="0" u="none" strike="noStrike" kern="1200" cap="none" spc="0" normalizeH="0" baseline="0" noProof="0">
                          <a:ln>
                            <a:noFill/>
                          </a:ln>
                          <a:solidFill>
                            <a:prstClr val="black"/>
                          </a:solidFill>
                          <a:effectLst/>
                          <a:uLnTx/>
                          <a:uFillTx/>
                          <a:latin typeface="+mn-lt"/>
                          <a:ea typeface="+mn-ea"/>
                          <a:cs typeface="+mn-cs"/>
                        </a:rPr>
                        <a:t> 
 So kommt ihr geschmeidig durch den sulzigen Schnee!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https://scontent.xx.fbcdn.net/v/t15.5256-10/s720x720/54246257_817216351968806_2569228854983917568_n.jpg?_nc_cat=105&amp;_nc_ht=scontent.xx&amp;oh=23a3de517830097305c016400479cb28&amp;oe=5D2B87A7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7251554"/>
                  </a:ext>
                </a:extLst>
              </a:tr>
            </a:tbl>
          </a:graphicData>
        </a:graphic>
      </p:graphicFrame>
      <p:sp>
        <p:nvSpPr>
          <p:cNvPr id="4" name="Text Placeholder 3">
            <a:extLst>
              <a:ext uri="{FF2B5EF4-FFF2-40B4-BE49-F238E27FC236}">
                <a16:creationId xmlns:a16="http://schemas.microsoft.com/office/drawing/2014/main" id="{E09299C7-FE7A-4C52-B60C-A49F861430B3}"/>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632270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9268D-610E-41AE-832B-3A8FFA40D319}"/>
              </a:ext>
            </a:extLst>
          </p:cNvPr>
          <p:cNvSpPr>
            <a:spLocks noGrp="1"/>
          </p:cNvSpPr>
          <p:nvPr>
            <p:ph type="title"/>
          </p:nvPr>
        </p:nvSpPr>
        <p:spPr/>
        <p:txBody>
          <a:bodyPr/>
          <a:lstStyle/>
          <a:p>
            <a:r>
              <a:rPr lang="en-US"/>
              <a:t>Facebook Own Posts Table | DSV 360 - 8 of 26</a:t>
            </a:r>
          </a:p>
        </p:txBody>
      </p:sp>
      <p:graphicFrame>
        <p:nvGraphicFramePr>
          <p:cNvPr id="5" name="Table Placeholder 4">
            <a:extLst>
              <a:ext uri="{FF2B5EF4-FFF2-40B4-BE49-F238E27FC236}">
                <a16:creationId xmlns:a16="http://schemas.microsoft.com/office/drawing/2014/main" id="{10EFCA0A-6CA4-4295-B469-D2F3E4E1F9C9}"/>
              </a:ext>
            </a:extLst>
          </p:cNvPr>
          <p:cNvGraphicFramePr>
            <a:graphicFrameLocks noGrp="1"/>
          </p:cNvGraphicFramePr>
          <p:nvPr>
            <p:ph type="tbl" sz="quarter" idx="13"/>
            <p:extLst>
              <p:ext uri="{D42A27DB-BD31-4B8C-83A1-F6EECF244321}">
                <p14:modId xmlns:p14="http://schemas.microsoft.com/office/powerpoint/2010/main" val="140750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24962975"/>
                    </a:ext>
                  </a:extLst>
                </a:gridCol>
                <a:gridCol w="905255">
                  <a:extLst>
                    <a:ext uri="{9D8B030D-6E8A-4147-A177-3AD203B41FA5}">
                      <a16:colId xmlns:a16="http://schemas.microsoft.com/office/drawing/2014/main" val="3801346638"/>
                    </a:ext>
                  </a:extLst>
                </a:gridCol>
                <a:gridCol w="246888">
                  <a:extLst>
                    <a:ext uri="{9D8B030D-6E8A-4147-A177-3AD203B41FA5}">
                      <a16:colId xmlns:a16="http://schemas.microsoft.com/office/drawing/2014/main" val="2971890984"/>
                    </a:ext>
                  </a:extLst>
                </a:gridCol>
                <a:gridCol w="208280">
                  <a:extLst>
                    <a:ext uri="{9D8B030D-6E8A-4147-A177-3AD203B41FA5}">
                      <a16:colId xmlns:a16="http://schemas.microsoft.com/office/drawing/2014/main" val="1711447974"/>
                    </a:ext>
                  </a:extLst>
                </a:gridCol>
                <a:gridCol w="208280">
                  <a:extLst>
                    <a:ext uri="{9D8B030D-6E8A-4147-A177-3AD203B41FA5}">
                      <a16:colId xmlns:a16="http://schemas.microsoft.com/office/drawing/2014/main" val="3474429427"/>
                    </a:ext>
                  </a:extLst>
                </a:gridCol>
                <a:gridCol w="208280">
                  <a:extLst>
                    <a:ext uri="{9D8B030D-6E8A-4147-A177-3AD203B41FA5}">
                      <a16:colId xmlns:a16="http://schemas.microsoft.com/office/drawing/2014/main" val="3556576116"/>
                    </a:ext>
                  </a:extLst>
                </a:gridCol>
                <a:gridCol w="208280">
                  <a:extLst>
                    <a:ext uri="{9D8B030D-6E8A-4147-A177-3AD203B41FA5}">
                      <a16:colId xmlns:a16="http://schemas.microsoft.com/office/drawing/2014/main" val="737887587"/>
                    </a:ext>
                  </a:extLst>
                </a:gridCol>
                <a:gridCol w="208280">
                  <a:extLst>
                    <a:ext uri="{9D8B030D-6E8A-4147-A177-3AD203B41FA5}">
                      <a16:colId xmlns:a16="http://schemas.microsoft.com/office/drawing/2014/main" val="147295731"/>
                    </a:ext>
                  </a:extLst>
                </a:gridCol>
                <a:gridCol w="208280">
                  <a:extLst>
                    <a:ext uri="{9D8B030D-6E8A-4147-A177-3AD203B41FA5}">
                      <a16:colId xmlns:a16="http://schemas.microsoft.com/office/drawing/2014/main" val="548159469"/>
                    </a:ext>
                  </a:extLst>
                </a:gridCol>
                <a:gridCol w="208280">
                  <a:extLst>
                    <a:ext uri="{9D8B030D-6E8A-4147-A177-3AD203B41FA5}">
                      <a16:colId xmlns:a16="http://schemas.microsoft.com/office/drawing/2014/main" val="4109502458"/>
                    </a:ext>
                  </a:extLst>
                </a:gridCol>
                <a:gridCol w="208280">
                  <a:extLst>
                    <a:ext uri="{9D8B030D-6E8A-4147-A177-3AD203B41FA5}">
                      <a16:colId xmlns:a16="http://schemas.microsoft.com/office/drawing/2014/main" val="436117127"/>
                    </a:ext>
                  </a:extLst>
                </a:gridCol>
                <a:gridCol w="208280">
                  <a:extLst>
                    <a:ext uri="{9D8B030D-6E8A-4147-A177-3AD203B41FA5}">
                      <a16:colId xmlns:a16="http://schemas.microsoft.com/office/drawing/2014/main" val="2591660718"/>
                    </a:ext>
                  </a:extLst>
                </a:gridCol>
                <a:gridCol w="208280">
                  <a:extLst>
                    <a:ext uri="{9D8B030D-6E8A-4147-A177-3AD203B41FA5}">
                      <a16:colId xmlns:a16="http://schemas.microsoft.com/office/drawing/2014/main" val="3980502807"/>
                    </a:ext>
                  </a:extLst>
                </a:gridCol>
                <a:gridCol w="208280">
                  <a:extLst>
                    <a:ext uri="{9D8B030D-6E8A-4147-A177-3AD203B41FA5}">
                      <a16:colId xmlns:a16="http://schemas.microsoft.com/office/drawing/2014/main" val="543483654"/>
                    </a:ext>
                  </a:extLst>
                </a:gridCol>
                <a:gridCol w="208280">
                  <a:extLst>
                    <a:ext uri="{9D8B030D-6E8A-4147-A177-3AD203B41FA5}">
                      <a16:colId xmlns:a16="http://schemas.microsoft.com/office/drawing/2014/main" val="2062585620"/>
                    </a:ext>
                  </a:extLst>
                </a:gridCol>
                <a:gridCol w="208280">
                  <a:extLst>
                    <a:ext uri="{9D8B030D-6E8A-4147-A177-3AD203B41FA5}">
                      <a16:colId xmlns:a16="http://schemas.microsoft.com/office/drawing/2014/main" val="2973922295"/>
                    </a:ext>
                  </a:extLst>
                </a:gridCol>
                <a:gridCol w="208280">
                  <a:extLst>
                    <a:ext uri="{9D8B030D-6E8A-4147-A177-3AD203B41FA5}">
                      <a16:colId xmlns:a16="http://schemas.microsoft.com/office/drawing/2014/main" val="3276364267"/>
                    </a:ext>
                  </a:extLst>
                </a:gridCol>
                <a:gridCol w="208280">
                  <a:extLst>
                    <a:ext uri="{9D8B030D-6E8A-4147-A177-3AD203B41FA5}">
                      <a16:colId xmlns:a16="http://schemas.microsoft.com/office/drawing/2014/main" val="3979301390"/>
                    </a:ext>
                  </a:extLst>
                </a:gridCol>
                <a:gridCol w="208280">
                  <a:extLst>
                    <a:ext uri="{9D8B030D-6E8A-4147-A177-3AD203B41FA5}">
                      <a16:colId xmlns:a16="http://schemas.microsoft.com/office/drawing/2014/main" val="775049705"/>
                    </a:ext>
                  </a:extLst>
                </a:gridCol>
                <a:gridCol w="208280">
                  <a:extLst>
                    <a:ext uri="{9D8B030D-6E8A-4147-A177-3AD203B41FA5}">
                      <a16:colId xmlns:a16="http://schemas.microsoft.com/office/drawing/2014/main" val="3885316068"/>
                    </a:ext>
                  </a:extLst>
                </a:gridCol>
                <a:gridCol w="208280">
                  <a:extLst>
                    <a:ext uri="{9D8B030D-6E8A-4147-A177-3AD203B41FA5}">
                      <a16:colId xmlns:a16="http://schemas.microsoft.com/office/drawing/2014/main" val="3804015038"/>
                    </a:ext>
                  </a:extLst>
                </a:gridCol>
                <a:gridCol w="208280">
                  <a:extLst>
                    <a:ext uri="{9D8B030D-6E8A-4147-A177-3AD203B41FA5}">
                      <a16:colId xmlns:a16="http://schemas.microsoft.com/office/drawing/2014/main" val="836446829"/>
                    </a:ext>
                  </a:extLst>
                </a:gridCol>
                <a:gridCol w="208280">
                  <a:extLst>
                    <a:ext uri="{9D8B030D-6E8A-4147-A177-3AD203B41FA5}">
                      <a16:colId xmlns:a16="http://schemas.microsoft.com/office/drawing/2014/main" val="1272520800"/>
                    </a:ext>
                  </a:extLst>
                </a:gridCol>
                <a:gridCol w="208280">
                  <a:extLst>
                    <a:ext uri="{9D8B030D-6E8A-4147-A177-3AD203B41FA5}">
                      <a16:colId xmlns:a16="http://schemas.microsoft.com/office/drawing/2014/main" val="167520755"/>
                    </a:ext>
                  </a:extLst>
                </a:gridCol>
                <a:gridCol w="208280">
                  <a:extLst>
                    <a:ext uri="{9D8B030D-6E8A-4147-A177-3AD203B41FA5}">
                      <a16:colId xmlns:a16="http://schemas.microsoft.com/office/drawing/2014/main" val="245966781"/>
                    </a:ext>
                  </a:extLst>
                </a:gridCol>
                <a:gridCol w="208280">
                  <a:extLst>
                    <a:ext uri="{9D8B030D-6E8A-4147-A177-3AD203B41FA5}">
                      <a16:colId xmlns:a16="http://schemas.microsoft.com/office/drawing/2014/main" val="1959057275"/>
                    </a:ext>
                  </a:extLst>
                </a:gridCol>
                <a:gridCol w="208280">
                  <a:extLst>
                    <a:ext uri="{9D8B030D-6E8A-4147-A177-3AD203B41FA5}">
                      <a16:colId xmlns:a16="http://schemas.microsoft.com/office/drawing/2014/main" val="2136565536"/>
                    </a:ext>
                  </a:extLst>
                </a:gridCol>
                <a:gridCol w="208280">
                  <a:extLst>
                    <a:ext uri="{9D8B030D-6E8A-4147-A177-3AD203B41FA5}">
                      <a16:colId xmlns:a16="http://schemas.microsoft.com/office/drawing/2014/main" val="796834442"/>
                    </a:ext>
                  </a:extLst>
                </a:gridCol>
                <a:gridCol w="208280">
                  <a:extLst>
                    <a:ext uri="{9D8B030D-6E8A-4147-A177-3AD203B41FA5}">
                      <a16:colId xmlns:a16="http://schemas.microsoft.com/office/drawing/2014/main" val="60918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253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360 - 2019-03-28 12:28:00 </a:t>
                      </a:r>
                      <a:r>
                        <a:rPr kumimoji="0" lang="de-DE" sz="1000" b="0" i="0" u="none" strike="noStrike" kern="1200" cap="none" spc="0" normalizeH="0" baseline="0" noProof="0">
                          <a:ln>
                            <a:noFill/>
                          </a:ln>
                          <a:solidFill>
                            <a:prstClr val="black"/>
                          </a:solidFill>
                          <a:effectLst/>
                          <a:uLnTx/>
                          <a:uFillTx/>
                          <a:latin typeface="+mn-lt"/>
                          <a:ea typeface="+mn-ea"/>
                          <a:cs typeface="+mn-cs"/>
                        </a:rPr>
                        <a:t> 
 Winter goes on! 🔄 Aber an den Sommerurlaub darf man schon mal denken und in Planung gehen. Vielleicht wollt ihr dieses Jahr eine Alpenüberquerung machen? Hier erfahrt ihr, mit wem ihr so eine Tour auf jeden Fall schafft und noch dazu Geld spart. 👌 #SkiDeutschland
Alle Mitgliedervorteile: ➡️ https://bit.ly/2juSsG7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https://scontent.xx.fbcdn.net/v/t1.0-0/p480x480/53461927_2196913580390275_916294340177821696_n.jpg?_nc_cat=100&amp;_nc_ht=scontent.xx&amp;oh=ce6eb6e08212de80d66f3f0d5ad5c121&amp;oe=5D73CE2F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5985414"/>
                  </a:ext>
                </a:extLst>
              </a:tr>
            </a:tbl>
          </a:graphicData>
        </a:graphic>
      </p:graphicFrame>
      <p:sp>
        <p:nvSpPr>
          <p:cNvPr id="4" name="Text Placeholder 3">
            <a:extLst>
              <a:ext uri="{FF2B5EF4-FFF2-40B4-BE49-F238E27FC236}">
                <a16:creationId xmlns:a16="http://schemas.microsoft.com/office/drawing/2014/main" id="{FD8A81AD-F1A6-4BA7-AD04-CFF11C7B9BA6}"/>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4271386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4423-976E-4E8A-9567-1E38B88C1DA6}"/>
              </a:ext>
            </a:extLst>
          </p:cNvPr>
          <p:cNvSpPr>
            <a:spLocks noGrp="1"/>
          </p:cNvSpPr>
          <p:nvPr>
            <p:ph type="title"/>
          </p:nvPr>
        </p:nvSpPr>
        <p:spPr/>
        <p:txBody>
          <a:bodyPr/>
          <a:lstStyle/>
          <a:p>
            <a:r>
              <a:rPr lang="en-US"/>
              <a:t>Facebook Own Posts Table | DSV 360 - 9 of 26</a:t>
            </a:r>
          </a:p>
        </p:txBody>
      </p:sp>
      <p:graphicFrame>
        <p:nvGraphicFramePr>
          <p:cNvPr id="5" name="Table Placeholder 4">
            <a:extLst>
              <a:ext uri="{FF2B5EF4-FFF2-40B4-BE49-F238E27FC236}">
                <a16:creationId xmlns:a16="http://schemas.microsoft.com/office/drawing/2014/main" id="{1E5605B4-3C39-4FB8-8ED7-EE7B0AB346CC}"/>
              </a:ext>
            </a:extLst>
          </p:cNvPr>
          <p:cNvGraphicFramePr>
            <a:graphicFrameLocks noGrp="1"/>
          </p:cNvGraphicFramePr>
          <p:nvPr>
            <p:ph type="tbl" sz="quarter" idx="13"/>
            <p:extLst>
              <p:ext uri="{D42A27DB-BD31-4B8C-83A1-F6EECF244321}">
                <p14:modId xmlns:p14="http://schemas.microsoft.com/office/powerpoint/2010/main" val="103114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96151842"/>
                    </a:ext>
                  </a:extLst>
                </a:gridCol>
                <a:gridCol w="905255">
                  <a:extLst>
                    <a:ext uri="{9D8B030D-6E8A-4147-A177-3AD203B41FA5}">
                      <a16:colId xmlns:a16="http://schemas.microsoft.com/office/drawing/2014/main" val="2347691558"/>
                    </a:ext>
                  </a:extLst>
                </a:gridCol>
                <a:gridCol w="246888">
                  <a:extLst>
                    <a:ext uri="{9D8B030D-6E8A-4147-A177-3AD203B41FA5}">
                      <a16:colId xmlns:a16="http://schemas.microsoft.com/office/drawing/2014/main" val="3514365325"/>
                    </a:ext>
                  </a:extLst>
                </a:gridCol>
                <a:gridCol w="208280">
                  <a:extLst>
                    <a:ext uri="{9D8B030D-6E8A-4147-A177-3AD203B41FA5}">
                      <a16:colId xmlns:a16="http://schemas.microsoft.com/office/drawing/2014/main" val="1442313325"/>
                    </a:ext>
                  </a:extLst>
                </a:gridCol>
                <a:gridCol w="208280">
                  <a:extLst>
                    <a:ext uri="{9D8B030D-6E8A-4147-A177-3AD203B41FA5}">
                      <a16:colId xmlns:a16="http://schemas.microsoft.com/office/drawing/2014/main" val="907697099"/>
                    </a:ext>
                  </a:extLst>
                </a:gridCol>
                <a:gridCol w="208280">
                  <a:extLst>
                    <a:ext uri="{9D8B030D-6E8A-4147-A177-3AD203B41FA5}">
                      <a16:colId xmlns:a16="http://schemas.microsoft.com/office/drawing/2014/main" val="3206905204"/>
                    </a:ext>
                  </a:extLst>
                </a:gridCol>
                <a:gridCol w="208280">
                  <a:extLst>
                    <a:ext uri="{9D8B030D-6E8A-4147-A177-3AD203B41FA5}">
                      <a16:colId xmlns:a16="http://schemas.microsoft.com/office/drawing/2014/main" val="2650630264"/>
                    </a:ext>
                  </a:extLst>
                </a:gridCol>
                <a:gridCol w="208280">
                  <a:extLst>
                    <a:ext uri="{9D8B030D-6E8A-4147-A177-3AD203B41FA5}">
                      <a16:colId xmlns:a16="http://schemas.microsoft.com/office/drawing/2014/main" val="3431059307"/>
                    </a:ext>
                  </a:extLst>
                </a:gridCol>
                <a:gridCol w="208280">
                  <a:extLst>
                    <a:ext uri="{9D8B030D-6E8A-4147-A177-3AD203B41FA5}">
                      <a16:colId xmlns:a16="http://schemas.microsoft.com/office/drawing/2014/main" val="3697849129"/>
                    </a:ext>
                  </a:extLst>
                </a:gridCol>
                <a:gridCol w="208280">
                  <a:extLst>
                    <a:ext uri="{9D8B030D-6E8A-4147-A177-3AD203B41FA5}">
                      <a16:colId xmlns:a16="http://schemas.microsoft.com/office/drawing/2014/main" val="4042060975"/>
                    </a:ext>
                  </a:extLst>
                </a:gridCol>
                <a:gridCol w="208280">
                  <a:extLst>
                    <a:ext uri="{9D8B030D-6E8A-4147-A177-3AD203B41FA5}">
                      <a16:colId xmlns:a16="http://schemas.microsoft.com/office/drawing/2014/main" val="3645853032"/>
                    </a:ext>
                  </a:extLst>
                </a:gridCol>
                <a:gridCol w="208280">
                  <a:extLst>
                    <a:ext uri="{9D8B030D-6E8A-4147-A177-3AD203B41FA5}">
                      <a16:colId xmlns:a16="http://schemas.microsoft.com/office/drawing/2014/main" val="2023896786"/>
                    </a:ext>
                  </a:extLst>
                </a:gridCol>
                <a:gridCol w="208280">
                  <a:extLst>
                    <a:ext uri="{9D8B030D-6E8A-4147-A177-3AD203B41FA5}">
                      <a16:colId xmlns:a16="http://schemas.microsoft.com/office/drawing/2014/main" val="2230323111"/>
                    </a:ext>
                  </a:extLst>
                </a:gridCol>
                <a:gridCol w="208280">
                  <a:extLst>
                    <a:ext uri="{9D8B030D-6E8A-4147-A177-3AD203B41FA5}">
                      <a16:colId xmlns:a16="http://schemas.microsoft.com/office/drawing/2014/main" val="1269827651"/>
                    </a:ext>
                  </a:extLst>
                </a:gridCol>
                <a:gridCol w="208280">
                  <a:extLst>
                    <a:ext uri="{9D8B030D-6E8A-4147-A177-3AD203B41FA5}">
                      <a16:colId xmlns:a16="http://schemas.microsoft.com/office/drawing/2014/main" val="3918658522"/>
                    </a:ext>
                  </a:extLst>
                </a:gridCol>
                <a:gridCol w="208280">
                  <a:extLst>
                    <a:ext uri="{9D8B030D-6E8A-4147-A177-3AD203B41FA5}">
                      <a16:colId xmlns:a16="http://schemas.microsoft.com/office/drawing/2014/main" val="2171703035"/>
                    </a:ext>
                  </a:extLst>
                </a:gridCol>
                <a:gridCol w="208280">
                  <a:extLst>
                    <a:ext uri="{9D8B030D-6E8A-4147-A177-3AD203B41FA5}">
                      <a16:colId xmlns:a16="http://schemas.microsoft.com/office/drawing/2014/main" val="40344539"/>
                    </a:ext>
                  </a:extLst>
                </a:gridCol>
                <a:gridCol w="208280">
                  <a:extLst>
                    <a:ext uri="{9D8B030D-6E8A-4147-A177-3AD203B41FA5}">
                      <a16:colId xmlns:a16="http://schemas.microsoft.com/office/drawing/2014/main" val="585107812"/>
                    </a:ext>
                  </a:extLst>
                </a:gridCol>
                <a:gridCol w="208280">
                  <a:extLst>
                    <a:ext uri="{9D8B030D-6E8A-4147-A177-3AD203B41FA5}">
                      <a16:colId xmlns:a16="http://schemas.microsoft.com/office/drawing/2014/main" val="2643904316"/>
                    </a:ext>
                  </a:extLst>
                </a:gridCol>
                <a:gridCol w="208280">
                  <a:extLst>
                    <a:ext uri="{9D8B030D-6E8A-4147-A177-3AD203B41FA5}">
                      <a16:colId xmlns:a16="http://schemas.microsoft.com/office/drawing/2014/main" val="152664649"/>
                    </a:ext>
                  </a:extLst>
                </a:gridCol>
                <a:gridCol w="208280">
                  <a:extLst>
                    <a:ext uri="{9D8B030D-6E8A-4147-A177-3AD203B41FA5}">
                      <a16:colId xmlns:a16="http://schemas.microsoft.com/office/drawing/2014/main" val="483720545"/>
                    </a:ext>
                  </a:extLst>
                </a:gridCol>
                <a:gridCol w="208280">
                  <a:extLst>
                    <a:ext uri="{9D8B030D-6E8A-4147-A177-3AD203B41FA5}">
                      <a16:colId xmlns:a16="http://schemas.microsoft.com/office/drawing/2014/main" val="4129248363"/>
                    </a:ext>
                  </a:extLst>
                </a:gridCol>
                <a:gridCol w="208280">
                  <a:extLst>
                    <a:ext uri="{9D8B030D-6E8A-4147-A177-3AD203B41FA5}">
                      <a16:colId xmlns:a16="http://schemas.microsoft.com/office/drawing/2014/main" val="1006111046"/>
                    </a:ext>
                  </a:extLst>
                </a:gridCol>
                <a:gridCol w="208280">
                  <a:extLst>
                    <a:ext uri="{9D8B030D-6E8A-4147-A177-3AD203B41FA5}">
                      <a16:colId xmlns:a16="http://schemas.microsoft.com/office/drawing/2014/main" val="269709089"/>
                    </a:ext>
                  </a:extLst>
                </a:gridCol>
                <a:gridCol w="208280">
                  <a:extLst>
                    <a:ext uri="{9D8B030D-6E8A-4147-A177-3AD203B41FA5}">
                      <a16:colId xmlns:a16="http://schemas.microsoft.com/office/drawing/2014/main" val="631061723"/>
                    </a:ext>
                  </a:extLst>
                </a:gridCol>
                <a:gridCol w="208280">
                  <a:extLst>
                    <a:ext uri="{9D8B030D-6E8A-4147-A177-3AD203B41FA5}">
                      <a16:colId xmlns:a16="http://schemas.microsoft.com/office/drawing/2014/main" val="374394194"/>
                    </a:ext>
                  </a:extLst>
                </a:gridCol>
                <a:gridCol w="208280">
                  <a:extLst>
                    <a:ext uri="{9D8B030D-6E8A-4147-A177-3AD203B41FA5}">
                      <a16:colId xmlns:a16="http://schemas.microsoft.com/office/drawing/2014/main" val="3441526026"/>
                    </a:ext>
                  </a:extLst>
                </a:gridCol>
                <a:gridCol w="208280">
                  <a:extLst>
                    <a:ext uri="{9D8B030D-6E8A-4147-A177-3AD203B41FA5}">
                      <a16:colId xmlns:a16="http://schemas.microsoft.com/office/drawing/2014/main" val="3547173184"/>
                    </a:ext>
                  </a:extLst>
                </a:gridCol>
                <a:gridCol w="208280">
                  <a:extLst>
                    <a:ext uri="{9D8B030D-6E8A-4147-A177-3AD203B41FA5}">
                      <a16:colId xmlns:a16="http://schemas.microsoft.com/office/drawing/2014/main" val="343880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6486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360 - 2019-03-27 14:26:24 </a:t>
                      </a:r>
                      <a:r>
                        <a:rPr kumimoji="0" lang="de-DE" sz="1000" b="0" i="0" u="none" strike="noStrike" kern="1200" cap="none" spc="0" normalizeH="0" baseline="0" noProof="0">
                          <a:ln>
                            <a:noFill/>
                          </a:ln>
                          <a:solidFill>
                            <a:prstClr val="black"/>
                          </a:solidFill>
                          <a:effectLst/>
                          <a:uLnTx/>
                          <a:uFillTx/>
                          <a:latin typeface="+mn-lt"/>
                          <a:ea typeface="+mn-ea"/>
                          <a:cs typeface="+mn-cs"/>
                        </a:rPr>
                        <a:t> 
 Springtime! 🌷 Beim Frühjahrs-Skifahren sind scharfe Kanten gefragt. ⛷️ Unser Partner HOLMENKOL hat dafür genau das richtige Werkzeug parat.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https://scontent.xx.fbcdn.net/v/t15.13418-10/s720x720/54245939_275258353383797_4641950617147801600_n.jpg?_nc_cat=101&amp;_nc_ht=scontent.xx&amp;oh=bebda288f78b86e3f63305c285b670ef&amp;oe=5D3E2F6C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1255013"/>
                  </a:ext>
                </a:extLst>
              </a:tr>
            </a:tbl>
          </a:graphicData>
        </a:graphic>
      </p:graphicFrame>
      <p:sp>
        <p:nvSpPr>
          <p:cNvPr id="4" name="Text Placeholder 3">
            <a:extLst>
              <a:ext uri="{FF2B5EF4-FFF2-40B4-BE49-F238E27FC236}">
                <a16:creationId xmlns:a16="http://schemas.microsoft.com/office/drawing/2014/main" id="{683F49FE-EF2B-4404-8589-BB65077422A7}"/>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054530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2C7F-085C-4977-9C86-31B3E308F9AF}"/>
              </a:ext>
            </a:extLst>
          </p:cNvPr>
          <p:cNvSpPr>
            <a:spLocks noGrp="1"/>
          </p:cNvSpPr>
          <p:nvPr>
            <p:ph type="title"/>
          </p:nvPr>
        </p:nvSpPr>
        <p:spPr/>
        <p:txBody>
          <a:bodyPr/>
          <a:lstStyle/>
          <a:p>
            <a:r>
              <a:rPr lang="en-US"/>
              <a:t>Facebook Own Posts Table | DSV 360 - 10 of 26</a:t>
            </a:r>
          </a:p>
        </p:txBody>
      </p:sp>
      <p:graphicFrame>
        <p:nvGraphicFramePr>
          <p:cNvPr id="5" name="Table Placeholder 4">
            <a:extLst>
              <a:ext uri="{FF2B5EF4-FFF2-40B4-BE49-F238E27FC236}">
                <a16:creationId xmlns:a16="http://schemas.microsoft.com/office/drawing/2014/main" id="{FA51D3EF-CCBA-4315-B96A-C90D0B155ACA}"/>
              </a:ext>
            </a:extLst>
          </p:cNvPr>
          <p:cNvGraphicFramePr>
            <a:graphicFrameLocks noGrp="1"/>
          </p:cNvGraphicFramePr>
          <p:nvPr>
            <p:ph type="tbl" sz="quarter" idx="13"/>
            <p:extLst>
              <p:ext uri="{D42A27DB-BD31-4B8C-83A1-F6EECF244321}">
                <p14:modId xmlns:p14="http://schemas.microsoft.com/office/powerpoint/2010/main" val="2383735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64104779"/>
                    </a:ext>
                  </a:extLst>
                </a:gridCol>
                <a:gridCol w="905255">
                  <a:extLst>
                    <a:ext uri="{9D8B030D-6E8A-4147-A177-3AD203B41FA5}">
                      <a16:colId xmlns:a16="http://schemas.microsoft.com/office/drawing/2014/main" val="316670089"/>
                    </a:ext>
                  </a:extLst>
                </a:gridCol>
                <a:gridCol w="246888">
                  <a:extLst>
                    <a:ext uri="{9D8B030D-6E8A-4147-A177-3AD203B41FA5}">
                      <a16:colId xmlns:a16="http://schemas.microsoft.com/office/drawing/2014/main" val="3315875364"/>
                    </a:ext>
                  </a:extLst>
                </a:gridCol>
                <a:gridCol w="208280">
                  <a:extLst>
                    <a:ext uri="{9D8B030D-6E8A-4147-A177-3AD203B41FA5}">
                      <a16:colId xmlns:a16="http://schemas.microsoft.com/office/drawing/2014/main" val="3456461415"/>
                    </a:ext>
                  </a:extLst>
                </a:gridCol>
                <a:gridCol w="208280">
                  <a:extLst>
                    <a:ext uri="{9D8B030D-6E8A-4147-A177-3AD203B41FA5}">
                      <a16:colId xmlns:a16="http://schemas.microsoft.com/office/drawing/2014/main" val="2320428073"/>
                    </a:ext>
                  </a:extLst>
                </a:gridCol>
                <a:gridCol w="208280">
                  <a:extLst>
                    <a:ext uri="{9D8B030D-6E8A-4147-A177-3AD203B41FA5}">
                      <a16:colId xmlns:a16="http://schemas.microsoft.com/office/drawing/2014/main" val="778461909"/>
                    </a:ext>
                  </a:extLst>
                </a:gridCol>
                <a:gridCol w="208280">
                  <a:extLst>
                    <a:ext uri="{9D8B030D-6E8A-4147-A177-3AD203B41FA5}">
                      <a16:colId xmlns:a16="http://schemas.microsoft.com/office/drawing/2014/main" val="2401377015"/>
                    </a:ext>
                  </a:extLst>
                </a:gridCol>
                <a:gridCol w="208280">
                  <a:extLst>
                    <a:ext uri="{9D8B030D-6E8A-4147-A177-3AD203B41FA5}">
                      <a16:colId xmlns:a16="http://schemas.microsoft.com/office/drawing/2014/main" val="2172769549"/>
                    </a:ext>
                  </a:extLst>
                </a:gridCol>
                <a:gridCol w="208280">
                  <a:extLst>
                    <a:ext uri="{9D8B030D-6E8A-4147-A177-3AD203B41FA5}">
                      <a16:colId xmlns:a16="http://schemas.microsoft.com/office/drawing/2014/main" val="706338978"/>
                    </a:ext>
                  </a:extLst>
                </a:gridCol>
                <a:gridCol w="208280">
                  <a:extLst>
                    <a:ext uri="{9D8B030D-6E8A-4147-A177-3AD203B41FA5}">
                      <a16:colId xmlns:a16="http://schemas.microsoft.com/office/drawing/2014/main" val="3582902713"/>
                    </a:ext>
                  </a:extLst>
                </a:gridCol>
                <a:gridCol w="208280">
                  <a:extLst>
                    <a:ext uri="{9D8B030D-6E8A-4147-A177-3AD203B41FA5}">
                      <a16:colId xmlns:a16="http://schemas.microsoft.com/office/drawing/2014/main" val="933995544"/>
                    </a:ext>
                  </a:extLst>
                </a:gridCol>
                <a:gridCol w="208280">
                  <a:extLst>
                    <a:ext uri="{9D8B030D-6E8A-4147-A177-3AD203B41FA5}">
                      <a16:colId xmlns:a16="http://schemas.microsoft.com/office/drawing/2014/main" val="3083000899"/>
                    </a:ext>
                  </a:extLst>
                </a:gridCol>
                <a:gridCol w="208280">
                  <a:extLst>
                    <a:ext uri="{9D8B030D-6E8A-4147-A177-3AD203B41FA5}">
                      <a16:colId xmlns:a16="http://schemas.microsoft.com/office/drawing/2014/main" val="1189281662"/>
                    </a:ext>
                  </a:extLst>
                </a:gridCol>
                <a:gridCol w="208280">
                  <a:extLst>
                    <a:ext uri="{9D8B030D-6E8A-4147-A177-3AD203B41FA5}">
                      <a16:colId xmlns:a16="http://schemas.microsoft.com/office/drawing/2014/main" val="594915112"/>
                    </a:ext>
                  </a:extLst>
                </a:gridCol>
                <a:gridCol w="208280">
                  <a:extLst>
                    <a:ext uri="{9D8B030D-6E8A-4147-A177-3AD203B41FA5}">
                      <a16:colId xmlns:a16="http://schemas.microsoft.com/office/drawing/2014/main" val="3536467700"/>
                    </a:ext>
                  </a:extLst>
                </a:gridCol>
                <a:gridCol w="208280">
                  <a:extLst>
                    <a:ext uri="{9D8B030D-6E8A-4147-A177-3AD203B41FA5}">
                      <a16:colId xmlns:a16="http://schemas.microsoft.com/office/drawing/2014/main" val="2739007884"/>
                    </a:ext>
                  </a:extLst>
                </a:gridCol>
                <a:gridCol w="208280">
                  <a:extLst>
                    <a:ext uri="{9D8B030D-6E8A-4147-A177-3AD203B41FA5}">
                      <a16:colId xmlns:a16="http://schemas.microsoft.com/office/drawing/2014/main" val="983189671"/>
                    </a:ext>
                  </a:extLst>
                </a:gridCol>
                <a:gridCol w="208280">
                  <a:extLst>
                    <a:ext uri="{9D8B030D-6E8A-4147-A177-3AD203B41FA5}">
                      <a16:colId xmlns:a16="http://schemas.microsoft.com/office/drawing/2014/main" val="2631170339"/>
                    </a:ext>
                  </a:extLst>
                </a:gridCol>
                <a:gridCol w="208280">
                  <a:extLst>
                    <a:ext uri="{9D8B030D-6E8A-4147-A177-3AD203B41FA5}">
                      <a16:colId xmlns:a16="http://schemas.microsoft.com/office/drawing/2014/main" val="765041472"/>
                    </a:ext>
                  </a:extLst>
                </a:gridCol>
                <a:gridCol w="208280">
                  <a:extLst>
                    <a:ext uri="{9D8B030D-6E8A-4147-A177-3AD203B41FA5}">
                      <a16:colId xmlns:a16="http://schemas.microsoft.com/office/drawing/2014/main" val="1796534991"/>
                    </a:ext>
                  </a:extLst>
                </a:gridCol>
                <a:gridCol w="208280">
                  <a:extLst>
                    <a:ext uri="{9D8B030D-6E8A-4147-A177-3AD203B41FA5}">
                      <a16:colId xmlns:a16="http://schemas.microsoft.com/office/drawing/2014/main" val="1502055759"/>
                    </a:ext>
                  </a:extLst>
                </a:gridCol>
                <a:gridCol w="208280">
                  <a:extLst>
                    <a:ext uri="{9D8B030D-6E8A-4147-A177-3AD203B41FA5}">
                      <a16:colId xmlns:a16="http://schemas.microsoft.com/office/drawing/2014/main" val="2599889274"/>
                    </a:ext>
                  </a:extLst>
                </a:gridCol>
                <a:gridCol w="208280">
                  <a:extLst>
                    <a:ext uri="{9D8B030D-6E8A-4147-A177-3AD203B41FA5}">
                      <a16:colId xmlns:a16="http://schemas.microsoft.com/office/drawing/2014/main" val="2912932139"/>
                    </a:ext>
                  </a:extLst>
                </a:gridCol>
                <a:gridCol w="208280">
                  <a:extLst>
                    <a:ext uri="{9D8B030D-6E8A-4147-A177-3AD203B41FA5}">
                      <a16:colId xmlns:a16="http://schemas.microsoft.com/office/drawing/2014/main" val="1723331830"/>
                    </a:ext>
                  </a:extLst>
                </a:gridCol>
                <a:gridCol w="208280">
                  <a:extLst>
                    <a:ext uri="{9D8B030D-6E8A-4147-A177-3AD203B41FA5}">
                      <a16:colId xmlns:a16="http://schemas.microsoft.com/office/drawing/2014/main" val="3384612860"/>
                    </a:ext>
                  </a:extLst>
                </a:gridCol>
                <a:gridCol w="208280">
                  <a:extLst>
                    <a:ext uri="{9D8B030D-6E8A-4147-A177-3AD203B41FA5}">
                      <a16:colId xmlns:a16="http://schemas.microsoft.com/office/drawing/2014/main" val="3160684234"/>
                    </a:ext>
                  </a:extLst>
                </a:gridCol>
                <a:gridCol w="208280">
                  <a:extLst>
                    <a:ext uri="{9D8B030D-6E8A-4147-A177-3AD203B41FA5}">
                      <a16:colId xmlns:a16="http://schemas.microsoft.com/office/drawing/2014/main" val="3804029750"/>
                    </a:ext>
                  </a:extLst>
                </a:gridCol>
                <a:gridCol w="208280">
                  <a:extLst>
                    <a:ext uri="{9D8B030D-6E8A-4147-A177-3AD203B41FA5}">
                      <a16:colId xmlns:a16="http://schemas.microsoft.com/office/drawing/2014/main" val="1381839054"/>
                    </a:ext>
                  </a:extLst>
                </a:gridCol>
                <a:gridCol w="208280">
                  <a:extLst>
                    <a:ext uri="{9D8B030D-6E8A-4147-A177-3AD203B41FA5}">
                      <a16:colId xmlns:a16="http://schemas.microsoft.com/office/drawing/2014/main" val="403943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6622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360 - 2019-03-27 12:54:44 </a:t>
                      </a:r>
                      <a:r>
                        <a:rPr kumimoji="0" lang="de-DE" sz="1000" b="0" i="0" u="none" strike="noStrike" kern="1200" cap="none" spc="0" normalizeH="0" baseline="0" noProof="0">
                          <a:ln>
                            <a:noFill/>
                          </a:ln>
                          <a:solidFill>
                            <a:prstClr val="black"/>
                          </a:solidFill>
                          <a:effectLst/>
                          <a:uLnTx/>
                          <a:uFillTx/>
                          <a:latin typeface="+mn-lt"/>
                          <a:ea typeface="+mn-ea"/>
                          <a:cs typeface="+mn-cs"/>
                        </a:rPr>
                        <a:t> 
 Der Winter ist noch nicht zu Ende! ☝️ Am Wochenende sind herrlicher Sonnenschein und frühlingshafte Temperaturen vorhergesagt. Also nichts wie ab auf die Piste! ⛷ #SkiDeutschland 
Ausführliche Infos zum Saison-Finale: ➡️ https://bit.ly/2HOKeGP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https://scontent.xx.fbcdn.net/v/t1.0-9/p720x720/54388210_2234471569967809_9193132404779253760_o.jpg?_nc_cat=101&amp;_nc_ht=scontent.xx&amp;oh=dc8c8fb9764c3a9edb12cffda8b8f7b3&amp;oe=5D3DB994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4948505"/>
                  </a:ext>
                </a:extLst>
              </a:tr>
            </a:tbl>
          </a:graphicData>
        </a:graphic>
      </p:graphicFrame>
      <p:sp>
        <p:nvSpPr>
          <p:cNvPr id="4" name="Text Placeholder 3">
            <a:extLst>
              <a:ext uri="{FF2B5EF4-FFF2-40B4-BE49-F238E27FC236}">
                <a16:creationId xmlns:a16="http://schemas.microsoft.com/office/drawing/2014/main" id="{CBAECB15-AE30-48E4-9106-8753317115E2}"/>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420472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857D2-A118-42DE-AF16-CA6C58077776}"/>
              </a:ext>
            </a:extLst>
          </p:cNvPr>
          <p:cNvSpPr>
            <a:spLocks noGrp="1"/>
          </p:cNvSpPr>
          <p:nvPr>
            <p:ph type="title"/>
          </p:nvPr>
        </p:nvSpPr>
        <p:spPr/>
        <p:txBody>
          <a:bodyPr/>
          <a:lstStyle/>
          <a:p>
            <a:r>
              <a:rPr lang="en-US"/>
              <a:t>Facebook Own Posts Table | DSV 360 - 11 of 26</a:t>
            </a:r>
          </a:p>
        </p:txBody>
      </p:sp>
      <p:graphicFrame>
        <p:nvGraphicFramePr>
          <p:cNvPr id="5" name="Table Placeholder 4">
            <a:extLst>
              <a:ext uri="{FF2B5EF4-FFF2-40B4-BE49-F238E27FC236}">
                <a16:creationId xmlns:a16="http://schemas.microsoft.com/office/drawing/2014/main" id="{3C4702AF-2EA0-4DF9-A07E-3C33474E42B8}"/>
              </a:ext>
            </a:extLst>
          </p:cNvPr>
          <p:cNvGraphicFramePr>
            <a:graphicFrameLocks noGrp="1"/>
          </p:cNvGraphicFramePr>
          <p:nvPr>
            <p:ph type="tbl" sz="quarter" idx="13"/>
            <p:extLst>
              <p:ext uri="{D42A27DB-BD31-4B8C-83A1-F6EECF244321}">
                <p14:modId xmlns:p14="http://schemas.microsoft.com/office/powerpoint/2010/main" val="23252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056083810"/>
                    </a:ext>
                  </a:extLst>
                </a:gridCol>
                <a:gridCol w="905255">
                  <a:extLst>
                    <a:ext uri="{9D8B030D-6E8A-4147-A177-3AD203B41FA5}">
                      <a16:colId xmlns:a16="http://schemas.microsoft.com/office/drawing/2014/main" val="2863476123"/>
                    </a:ext>
                  </a:extLst>
                </a:gridCol>
                <a:gridCol w="246888">
                  <a:extLst>
                    <a:ext uri="{9D8B030D-6E8A-4147-A177-3AD203B41FA5}">
                      <a16:colId xmlns:a16="http://schemas.microsoft.com/office/drawing/2014/main" val="508850007"/>
                    </a:ext>
                  </a:extLst>
                </a:gridCol>
                <a:gridCol w="208280">
                  <a:extLst>
                    <a:ext uri="{9D8B030D-6E8A-4147-A177-3AD203B41FA5}">
                      <a16:colId xmlns:a16="http://schemas.microsoft.com/office/drawing/2014/main" val="2035615226"/>
                    </a:ext>
                  </a:extLst>
                </a:gridCol>
                <a:gridCol w="208280">
                  <a:extLst>
                    <a:ext uri="{9D8B030D-6E8A-4147-A177-3AD203B41FA5}">
                      <a16:colId xmlns:a16="http://schemas.microsoft.com/office/drawing/2014/main" val="1395186508"/>
                    </a:ext>
                  </a:extLst>
                </a:gridCol>
                <a:gridCol w="208280">
                  <a:extLst>
                    <a:ext uri="{9D8B030D-6E8A-4147-A177-3AD203B41FA5}">
                      <a16:colId xmlns:a16="http://schemas.microsoft.com/office/drawing/2014/main" val="1771999784"/>
                    </a:ext>
                  </a:extLst>
                </a:gridCol>
                <a:gridCol w="208280">
                  <a:extLst>
                    <a:ext uri="{9D8B030D-6E8A-4147-A177-3AD203B41FA5}">
                      <a16:colId xmlns:a16="http://schemas.microsoft.com/office/drawing/2014/main" val="4148326682"/>
                    </a:ext>
                  </a:extLst>
                </a:gridCol>
                <a:gridCol w="208280">
                  <a:extLst>
                    <a:ext uri="{9D8B030D-6E8A-4147-A177-3AD203B41FA5}">
                      <a16:colId xmlns:a16="http://schemas.microsoft.com/office/drawing/2014/main" val="1250658983"/>
                    </a:ext>
                  </a:extLst>
                </a:gridCol>
                <a:gridCol w="208280">
                  <a:extLst>
                    <a:ext uri="{9D8B030D-6E8A-4147-A177-3AD203B41FA5}">
                      <a16:colId xmlns:a16="http://schemas.microsoft.com/office/drawing/2014/main" val="4054614341"/>
                    </a:ext>
                  </a:extLst>
                </a:gridCol>
                <a:gridCol w="208280">
                  <a:extLst>
                    <a:ext uri="{9D8B030D-6E8A-4147-A177-3AD203B41FA5}">
                      <a16:colId xmlns:a16="http://schemas.microsoft.com/office/drawing/2014/main" val="12140494"/>
                    </a:ext>
                  </a:extLst>
                </a:gridCol>
                <a:gridCol w="208280">
                  <a:extLst>
                    <a:ext uri="{9D8B030D-6E8A-4147-A177-3AD203B41FA5}">
                      <a16:colId xmlns:a16="http://schemas.microsoft.com/office/drawing/2014/main" val="2217621077"/>
                    </a:ext>
                  </a:extLst>
                </a:gridCol>
                <a:gridCol w="208280">
                  <a:extLst>
                    <a:ext uri="{9D8B030D-6E8A-4147-A177-3AD203B41FA5}">
                      <a16:colId xmlns:a16="http://schemas.microsoft.com/office/drawing/2014/main" val="3651824918"/>
                    </a:ext>
                  </a:extLst>
                </a:gridCol>
                <a:gridCol w="208280">
                  <a:extLst>
                    <a:ext uri="{9D8B030D-6E8A-4147-A177-3AD203B41FA5}">
                      <a16:colId xmlns:a16="http://schemas.microsoft.com/office/drawing/2014/main" val="696330493"/>
                    </a:ext>
                  </a:extLst>
                </a:gridCol>
                <a:gridCol w="208280">
                  <a:extLst>
                    <a:ext uri="{9D8B030D-6E8A-4147-A177-3AD203B41FA5}">
                      <a16:colId xmlns:a16="http://schemas.microsoft.com/office/drawing/2014/main" val="1785345171"/>
                    </a:ext>
                  </a:extLst>
                </a:gridCol>
                <a:gridCol w="208280">
                  <a:extLst>
                    <a:ext uri="{9D8B030D-6E8A-4147-A177-3AD203B41FA5}">
                      <a16:colId xmlns:a16="http://schemas.microsoft.com/office/drawing/2014/main" val="27910238"/>
                    </a:ext>
                  </a:extLst>
                </a:gridCol>
                <a:gridCol w="208280">
                  <a:extLst>
                    <a:ext uri="{9D8B030D-6E8A-4147-A177-3AD203B41FA5}">
                      <a16:colId xmlns:a16="http://schemas.microsoft.com/office/drawing/2014/main" val="1018059908"/>
                    </a:ext>
                  </a:extLst>
                </a:gridCol>
                <a:gridCol w="208280">
                  <a:extLst>
                    <a:ext uri="{9D8B030D-6E8A-4147-A177-3AD203B41FA5}">
                      <a16:colId xmlns:a16="http://schemas.microsoft.com/office/drawing/2014/main" val="1725675561"/>
                    </a:ext>
                  </a:extLst>
                </a:gridCol>
                <a:gridCol w="208280">
                  <a:extLst>
                    <a:ext uri="{9D8B030D-6E8A-4147-A177-3AD203B41FA5}">
                      <a16:colId xmlns:a16="http://schemas.microsoft.com/office/drawing/2014/main" val="824727745"/>
                    </a:ext>
                  </a:extLst>
                </a:gridCol>
                <a:gridCol w="208280">
                  <a:extLst>
                    <a:ext uri="{9D8B030D-6E8A-4147-A177-3AD203B41FA5}">
                      <a16:colId xmlns:a16="http://schemas.microsoft.com/office/drawing/2014/main" val="1191581063"/>
                    </a:ext>
                  </a:extLst>
                </a:gridCol>
                <a:gridCol w="208280">
                  <a:extLst>
                    <a:ext uri="{9D8B030D-6E8A-4147-A177-3AD203B41FA5}">
                      <a16:colId xmlns:a16="http://schemas.microsoft.com/office/drawing/2014/main" val="1632811260"/>
                    </a:ext>
                  </a:extLst>
                </a:gridCol>
                <a:gridCol w="208280">
                  <a:extLst>
                    <a:ext uri="{9D8B030D-6E8A-4147-A177-3AD203B41FA5}">
                      <a16:colId xmlns:a16="http://schemas.microsoft.com/office/drawing/2014/main" val="1309916738"/>
                    </a:ext>
                  </a:extLst>
                </a:gridCol>
                <a:gridCol w="208280">
                  <a:extLst>
                    <a:ext uri="{9D8B030D-6E8A-4147-A177-3AD203B41FA5}">
                      <a16:colId xmlns:a16="http://schemas.microsoft.com/office/drawing/2014/main" val="3910055762"/>
                    </a:ext>
                  </a:extLst>
                </a:gridCol>
                <a:gridCol w="208280">
                  <a:extLst>
                    <a:ext uri="{9D8B030D-6E8A-4147-A177-3AD203B41FA5}">
                      <a16:colId xmlns:a16="http://schemas.microsoft.com/office/drawing/2014/main" val="2860958856"/>
                    </a:ext>
                  </a:extLst>
                </a:gridCol>
                <a:gridCol w="208280">
                  <a:extLst>
                    <a:ext uri="{9D8B030D-6E8A-4147-A177-3AD203B41FA5}">
                      <a16:colId xmlns:a16="http://schemas.microsoft.com/office/drawing/2014/main" val="218467659"/>
                    </a:ext>
                  </a:extLst>
                </a:gridCol>
                <a:gridCol w="208280">
                  <a:extLst>
                    <a:ext uri="{9D8B030D-6E8A-4147-A177-3AD203B41FA5}">
                      <a16:colId xmlns:a16="http://schemas.microsoft.com/office/drawing/2014/main" val="885466155"/>
                    </a:ext>
                  </a:extLst>
                </a:gridCol>
                <a:gridCol w="208280">
                  <a:extLst>
                    <a:ext uri="{9D8B030D-6E8A-4147-A177-3AD203B41FA5}">
                      <a16:colId xmlns:a16="http://schemas.microsoft.com/office/drawing/2014/main" val="1784866193"/>
                    </a:ext>
                  </a:extLst>
                </a:gridCol>
                <a:gridCol w="208280">
                  <a:extLst>
                    <a:ext uri="{9D8B030D-6E8A-4147-A177-3AD203B41FA5}">
                      <a16:colId xmlns:a16="http://schemas.microsoft.com/office/drawing/2014/main" val="1352059196"/>
                    </a:ext>
                  </a:extLst>
                </a:gridCol>
                <a:gridCol w="208280">
                  <a:extLst>
                    <a:ext uri="{9D8B030D-6E8A-4147-A177-3AD203B41FA5}">
                      <a16:colId xmlns:a16="http://schemas.microsoft.com/office/drawing/2014/main" val="2119017439"/>
                    </a:ext>
                  </a:extLst>
                </a:gridCol>
                <a:gridCol w="208280">
                  <a:extLst>
                    <a:ext uri="{9D8B030D-6E8A-4147-A177-3AD203B41FA5}">
                      <a16:colId xmlns:a16="http://schemas.microsoft.com/office/drawing/2014/main" val="125540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166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360 - 2019-03-27 10:24:00 </a:t>
                      </a:r>
                      <a:r>
                        <a:rPr kumimoji="0" lang="de-DE" sz="1000" b="0" i="0" u="none" strike="noStrike" kern="1200" cap="none" spc="0" normalizeH="0" baseline="0" noProof="0">
                          <a:ln>
                            <a:noFill/>
                          </a:ln>
                          <a:solidFill>
                            <a:prstClr val="black"/>
                          </a:solidFill>
                          <a:effectLst/>
                          <a:uLnTx/>
                          <a:uFillTx/>
                          <a:latin typeface="+mn-lt"/>
                          <a:ea typeface="+mn-ea"/>
                          <a:cs typeface="+mn-cs"/>
                        </a:rPr>
                        <a:t> 
 Next winter is coming! 🔜 Mit dem Projekt Wintersportschule unterstützt die SIS Lehrer und Schulklassen dabei, Wintersport in den Schulalltag zu integrieren. Weckt auch ihr die Begeisterung bei den Kids! ❄️⛷ #SkiDeutschland
Weitere Informationen, Poster und Flyer sind erhältlich unter: ➡️ https://bit.ly/2CzCJiz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https://scontent.xx.fbcdn.net/v/t1.0-9/q85/s720x720/54433359_2227584387323194_8990859906361851904_o.jpg?_nc_cat=106&amp;_nc_ht=scontent.xx&amp;oh=fb94c4d8da7315f054bf5364a4e97967&amp;oe=5D6C7B1F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9649338"/>
                  </a:ext>
                </a:extLst>
              </a:tr>
            </a:tbl>
          </a:graphicData>
        </a:graphic>
      </p:graphicFrame>
      <p:sp>
        <p:nvSpPr>
          <p:cNvPr id="4" name="Text Placeholder 3">
            <a:extLst>
              <a:ext uri="{FF2B5EF4-FFF2-40B4-BE49-F238E27FC236}">
                <a16:creationId xmlns:a16="http://schemas.microsoft.com/office/drawing/2014/main" id="{00E1A6AD-A675-438F-BEC3-30BB7BE0CA4B}"/>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878174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3AD28-F66C-4EFB-A175-970F836761DE}"/>
              </a:ext>
            </a:extLst>
          </p:cNvPr>
          <p:cNvSpPr>
            <a:spLocks noGrp="1"/>
          </p:cNvSpPr>
          <p:nvPr>
            <p:ph type="title"/>
          </p:nvPr>
        </p:nvSpPr>
        <p:spPr/>
        <p:txBody>
          <a:bodyPr/>
          <a:lstStyle/>
          <a:p>
            <a:r>
              <a:rPr lang="en-US"/>
              <a:t>Facebook Own Posts Table | DSV 360 - 12 of 26</a:t>
            </a:r>
          </a:p>
        </p:txBody>
      </p:sp>
      <p:graphicFrame>
        <p:nvGraphicFramePr>
          <p:cNvPr id="5" name="Table Placeholder 4">
            <a:extLst>
              <a:ext uri="{FF2B5EF4-FFF2-40B4-BE49-F238E27FC236}">
                <a16:creationId xmlns:a16="http://schemas.microsoft.com/office/drawing/2014/main" id="{18475BE6-88C0-47B4-BF37-749133F9310E}"/>
              </a:ext>
            </a:extLst>
          </p:cNvPr>
          <p:cNvGraphicFramePr>
            <a:graphicFrameLocks noGrp="1"/>
          </p:cNvGraphicFramePr>
          <p:nvPr>
            <p:ph type="tbl" sz="quarter" idx="13"/>
            <p:extLst>
              <p:ext uri="{D42A27DB-BD31-4B8C-83A1-F6EECF244321}">
                <p14:modId xmlns:p14="http://schemas.microsoft.com/office/powerpoint/2010/main" val="426216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903293558"/>
                    </a:ext>
                  </a:extLst>
                </a:gridCol>
                <a:gridCol w="905255">
                  <a:extLst>
                    <a:ext uri="{9D8B030D-6E8A-4147-A177-3AD203B41FA5}">
                      <a16:colId xmlns:a16="http://schemas.microsoft.com/office/drawing/2014/main" val="4187217777"/>
                    </a:ext>
                  </a:extLst>
                </a:gridCol>
                <a:gridCol w="246888">
                  <a:extLst>
                    <a:ext uri="{9D8B030D-6E8A-4147-A177-3AD203B41FA5}">
                      <a16:colId xmlns:a16="http://schemas.microsoft.com/office/drawing/2014/main" val="2640454074"/>
                    </a:ext>
                  </a:extLst>
                </a:gridCol>
                <a:gridCol w="208280">
                  <a:extLst>
                    <a:ext uri="{9D8B030D-6E8A-4147-A177-3AD203B41FA5}">
                      <a16:colId xmlns:a16="http://schemas.microsoft.com/office/drawing/2014/main" val="4042643375"/>
                    </a:ext>
                  </a:extLst>
                </a:gridCol>
                <a:gridCol w="208280">
                  <a:extLst>
                    <a:ext uri="{9D8B030D-6E8A-4147-A177-3AD203B41FA5}">
                      <a16:colId xmlns:a16="http://schemas.microsoft.com/office/drawing/2014/main" val="1853822357"/>
                    </a:ext>
                  </a:extLst>
                </a:gridCol>
                <a:gridCol w="208280">
                  <a:extLst>
                    <a:ext uri="{9D8B030D-6E8A-4147-A177-3AD203B41FA5}">
                      <a16:colId xmlns:a16="http://schemas.microsoft.com/office/drawing/2014/main" val="2505343341"/>
                    </a:ext>
                  </a:extLst>
                </a:gridCol>
                <a:gridCol w="208280">
                  <a:extLst>
                    <a:ext uri="{9D8B030D-6E8A-4147-A177-3AD203B41FA5}">
                      <a16:colId xmlns:a16="http://schemas.microsoft.com/office/drawing/2014/main" val="2814897399"/>
                    </a:ext>
                  </a:extLst>
                </a:gridCol>
                <a:gridCol w="208280">
                  <a:extLst>
                    <a:ext uri="{9D8B030D-6E8A-4147-A177-3AD203B41FA5}">
                      <a16:colId xmlns:a16="http://schemas.microsoft.com/office/drawing/2014/main" val="1922465187"/>
                    </a:ext>
                  </a:extLst>
                </a:gridCol>
                <a:gridCol w="208280">
                  <a:extLst>
                    <a:ext uri="{9D8B030D-6E8A-4147-A177-3AD203B41FA5}">
                      <a16:colId xmlns:a16="http://schemas.microsoft.com/office/drawing/2014/main" val="3737828442"/>
                    </a:ext>
                  </a:extLst>
                </a:gridCol>
                <a:gridCol w="208280">
                  <a:extLst>
                    <a:ext uri="{9D8B030D-6E8A-4147-A177-3AD203B41FA5}">
                      <a16:colId xmlns:a16="http://schemas.microsoft.com/office/drawing/2014/main" val="2237738901"/>
                    </a:ext>
                  </a:extLst>
                </a:gridCol>
                <a:gridCol w="208280">
                  <a:extLst>
                    <a:ext uri="{9D8B030D-6E8A-4147-A177-3AD203B41FA5}">
                      <a16:colId xmlns:a16="http://schemas.microsoft.com/office/drawing/2014/main" val="480561467"/>
                    </a:ext>
                  </a:extLst>
                </a:gridCol>
                <a:gridCol w="208280">
                  <a:extLst>
                    <a:ext uri="{9D8B030D-6E8A-4147-A177-3AD203B41FA5}">
                      <a16:colId xmlns:a16="http://schemas.microsoft.com/office/drawing/2014/main" val="2571017815"/>
                    </a:ext>
                  </a:extLst>
                </a:gridCol>
                <a:gridCol w="208280">
                  <a:extLst>
                    <a:ext uri="{9D8B030D-6E8A-4147-A177-3AD203B41FA5}">
                      <a16:colId xmlns:a16="http://schemas.microsoft.com/office/drawing/2014/main" val="4209537346"/>
                    </a:ext>
                  </a:extLst>
                </a:gridCol>
                <a:gridCol w="208280">
                  <a:extLst>
                    <a:ext uri="{9D8B030D-6E8A-4147-A177-3AD203B41FA5}">
                      <a16:colId xmlns:a16="http://schemas.microsoft.com/office/drawing/2014/main" val="180648143"/>
                    </a:ext>
                  </a:extLst>
                </a:gridCol>
                <a:gridCol w="208280">
                  <a:extLst>
                    <a:ext uri="{9D8B030D-6E8A-4147-A177-3AD203B41FA5}">
                      <a16:colId xmlns:a16="http://schemas.microsoft.com/office/drawing/2014/main" val="891233782"/>
                    </a:ext>
                  </a:extLst>
                </a:gridCol>
                <a:gridCol w="208280">
                  <a:extLst>
                    <a:ext uri="{9D8B030D-6E8A-4147-A177-3AD203B41FA5}">
                      <a16:colId xmlns:a16="http://schemas.microsoft.com/office/drawing/2014/main" val="4100435078"/>
                    </a:ext>
                  </a:extLst>
                </a:gridCol>
                <a:gridCol w="208280">
                  <a:extLst>
                    <a:ext uri="{9D8B030D-6E8A-4147-A177-3AD203B41FA5}">
                      <a16:colId xmlns:a16="http://schemas.microsoft.com/office/drawing/2014/main" val="1922522428"/>
                    </a:ext>
                  </a:extLst>
                </a:gridCol>
                <a:gridCol w="208280">
                  <a:extLst>
                    <a:ext uri="{9D8B030D-6E8A-4147-A177-3AD203B41FA5}">
                      <a16:colId xmlns:a16="http://schemas.microsoft.com/office/drawing/2014/main" val="2515174678"/>
                    </a:ext>
                  </a:extLst>
                </a:gridCol>
                <a:gridCol w="208280">
                  <a:extLst>
                    <a:ext uri="{9D8B030D-6E8A-4147-A177-3AD203B41FA5}">
                      <a16:colId xmlns:a16="http://schemas.microsoft.com/office/drawing/2014/main" val="1591116262"/>
                    </a:ext>
                  </a:extLst>
                </a:gridCol>
                <a:gridCol w="208280">
                  <a:extLst>
                    <a:ext uri="{9D8B030D-6E8A-4147-A177-3AD203B41FA5}">
                      <a16:colId xmlns:a16="http://schemas.microsoft.com/office/drawing/2014/main" val="3164813101"/>
                    </a:ext>
                  </a:extLst>
                </a:gridCol>
                <a:gridCol w="208280">
                  <a:extLst>
                    <a:ext uri="{9D8B030D-6E8A-4147-A177-3AD203B41FA5}">
                      <a16:colId xmlns:a16="http://schemas.microsoft.com/office/drawing/2014/main" val="2604723211"/>
                    </a:ext>
                  </a:extLst>
                </a:gridCol>
                <a:gridCol w="208280">
                  <a:extLst>
                    <a:ext uri="{9D8B030D-6E8A-4147-A177-3AD203B41FA5}">
                      <a16:colId xmlns:a16="http://schemas.microsoft.com/office/drawing/2014/main" val="4262758979"/>
                    </a:ext>
                  </a:extLst>
                </a:gridCol>
                <a:gridCol w="208280">
                  <a:extLst>
                    <a:ext uri="{9D8B030D-6E8A-4147-A177-3AD203B41FA5}">
                      <a16:colId xmlns:a16="http://schemas.microsoft.com/office/drawing/2014/main" val="1957691297"/>
                    </a:ext>
                  </a:extLst>
                </a:gridCol>
                <a:gridCol w="208280">
                  <a:extLst>
                    <a:ext uri="{9D8B030D-6E8A-4147-A177-3AD203B41FA5}">
                      <a16:colId xmlns:a16="http://schemas.microsoft.com/office/drawing/2014/main" val="3482756180"/>
                    </a:ext>
                  </a:extLst>
                </a:gridCol>
                <a:gridCol w="208280">
                  <a:extLst>
                    <a:ext uri="{9D8B030D-6E8A-4147-A177-3AD203B41FA5}">
                      <a16:colId xmlns:a16="http://schemas.microsoft.com/office/drawing/2014/main" val="2679781505"/>
                    </a:ext>
                  </a:extLst>
                </a:gridCol>
                <a:gridCol w="208280">
                  <a:extLst>
                    <a:ext uri="{9D8B030D-6E8A-4147-A177-3AD203B41FA5}">
                      <a16:colId xmlns:a16="http://schemas.microsoft.com/office/drawing/2014/main" val="2673901554"/>
                    </a:ext>
                  </a:extLst>
                </a:gridCol>
                <a:gridCol w="208280">
                  <a:extLst>
                    <a:ext uri="{9D8B030D-6E8A-4147-A177-3AD203B41FA5}">
                      <a16:colId xmlns:a16="http://schemas.microsoft.com/office/drawing/2014/main" val="3211022387"/>
                    </a:ext>
                  </a:extLst>
                </a:gridCol>
                <a:gridCol w="208280">
                  <a:extLst>
                    <a:ext uri="{9D8B030D-6E8A-4147-A177-3AD203B41FA5}">
                      <a16:colId xmlns:a16="http://schemas.microsoft.com/office/drawing/2014/main" val="3195279931"/>
                    </a:ext>
                  </a:extLst>
                </a:gridCol>
                <a:gridCol w="208280">
                  <a:extLst>
                    <a:ext uri="{9D8B030D-6E8A-4147-A177-3AD203B41FA5}">
                      <a16:colId xmlns:a16="http://schemas.microsoft.com/office/drawing/2014/main" val="22558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045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360 - 2019-03-26 15:45:00 </a:t>
                      </a:r>
                      <a:r>
                        <a:rPr kumimoji="0" lang="de-DE" sz="1000" b="0" i="0" u="none" strike="noStrike" kern="1200" cap="none" spc="0" normalizeH="0" baseline="0" noProof="0">
                          <a:ln>
                            <a:noFill/>
                          </a:ln>
                          <a:solidFill>
                            <a:prstClr val="black"/>
                          </a:solidFill>
                          <a:effectLst/>
                          <a:uLnTx/>
                          <a:uFillTx/>
                          <a:latin typeface="+mn-lt"/>
                          <a:ea typeface="+mn-ea"/>
                          <a:cs typeface="+mn-cs"/>
                        </a:rPr>
                        <a:t> 
 Skifahren lernen kann fast jeder - in jedem Alter. ⛷ Wer von euch hat erst spät damit begonnen? Wie waren eure 1. Schwünge und wer hat sie euch beigebracht?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https://scontent.xx.fbcdn.net/v/t1.0-9/52699382_2196911683723798_7724337328524623872_n.jpg?_nc_cat=106&amp;_nc_ht=scontent.xx&amp;oh=1aca5732063b5f1ae15758435eb68245&amp;oe=5D3BC1E1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1480104"/>
                  </a:ext>
                </a:extLst>
              </a:tr>
            </a:tbl>
          </a:graphicData>
        </a:graphic>
      </p:graphicFrame>
      <p:sp>
        <p:nvSpPr>
          <p:cNvPr id="4" name="Text Placeholder 3">
            <a:extLst>
              <a:ext uri="{FF2B5EF4-FFF2-40B4-BE49-F238E27FC236}">
                <a16:creationId xmlns:a16="http://schemas.microsoft.com/office/drawing/2014/main" id="{C30539B4-1083-4A37-A9CD-7D24ACFE3D01}"/>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946582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32DDC-9901-4EEF-9B19-ED62B200C4E5}"/>
              </a:ext>
            </a:extLst>
          </p:cNvPr>
          <p:cNvSpPr>
            <a:spLocks noGrp="1"/>
          </p:cNvSpPr>
          <p:nvPr>
            <p:ph type="title"/>
          </p:nvPr>
        </p:nvSpPr>
        <p:spPr/>
        <p:txBody>
          <a:bodyPr/>
          <a:lstStyle/>
          <a:p>
            <a:r>
              <a:rPr lang="en-US"/>
              <a:t>Facebook Own Posts Table | DSV 360 - 13 of 26</a:t>
            </a:r>
          </a:p>
        </p:txBody>
      </p:sp>
      <p:graphicFrame>
        <p:nvGraphicFramePr>
          <p:cNvPr id="5" name="Table Placeholder 4">
            <a:extLst>
              <a:ext uri="{FF2B5EF4-FFF2-40B4-BE49-F238E27FC236}">
                <a16:creationId xmlns:a16="http://schemas.microsoft.com/office/drawing/2014/main" id="{F24BE20D-09D8-43B3-92DB-87EE771CCD8F}"/>
              </a:ext>
            </a:extLst>
          </p:cNvPr>
          <p:cNvGraphicFramePr>
            <a:graphicFrameLocks noGrp="1"/>
          </p:cNvGraphicFramePr>
          <p:nvPr>
            <p:ph type="tbl" sz="quarter" idx="13"/>
            <p:extLst>
              <p:ext uri="{D42A27DB-BD31-4B8C-83A1-F6EECF244321}">
                <p14:modId xmlns:p14="http://schemas.microsoft.com/office/powerpoint/2010/main" val="293591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94168209"/>
                    </a:ext>
                  </a:extLst>
                </a:gridCol>
                <a:gridCol w="905255">
                  <a:extLst>
                    <a:ext uri="{9D8B030D-6E8A-4147-A177-3AD203B41FA5}">
                      <a16:colId xmlns:a16="http://schemas.microsoft.com/office/drawing/2014/main" val="1955499122"/>
                    </a:ext>
                  </a:extLst>
                </a:gridCol>
                <a:gridCol w="246888">
                  <a:extLst>
                    <a:ext uri="{9D8B030D-6E8A-4147-A177-3AD203B41FA5}">
                      <a16:colId xmlns:a16="http://schemas.microsoft.com/office/drawing/2014/main" val="2748630376"/>
                    </a:ext>
                  </a:extLst>
                </a:gridCol>
                <a:gridCol w="208280">
                  <a:extLst>
                    <a:ext uri="{9D8B030D-6E8A-4147-A177-3AD203B41FA5}">
                      <a16:colId xmlns:a16="http://schemas.microsoft.com/office/drawing/2014/main" val="3482052021"/>
                    </a:ext>
                  </a:extLst>
                </a:gridCol>
                <a:gridCol w="208280">
                  <a:extLst>
                    <a:ext uri="{9D8B030D-6E8A-4147-A177-3AD203B41FA5}">
                      <a16:colId xmlns:a16="http://schemas.microsoft.com/office/drawing/2014/main" val="336666055"/>
                    </a:ext>
                  </a:extLst>
                </a:gridCol>
                <a:gridCol w="208280">
                  <a:extLst>
                    <a:ext uri="{9D8B030D-6E8A-4147-A177-3AD203B41FA5}">
                      <a16:colId xmlns:a16="http://schemas.microsoft.com/office/drawing/2014/main" val="909001342"/>
                    </a:ext>
                  </a:extLst>
                </a:gridCol>
                <a:gridCol w="208280">
                  <a:extLst>
                    <a:ext uri="{9D8B030D-6E8A-4147-A177-3AD203B41FA5}">
                      <a16:colId xmlns:a16="http://schemas.microsoft.com/office/drawing/2014/main" val="2089884715"/>
                    </a:ext>
                  </a:extLst>
                </a:gridCol>
                <a:gridCol w="208280">
                  <a:extLst>
                    <a:ext uri="{9D8B030D-6E8A-4147-A177-3AD203B41FA5}">
                      <a16:colId xmlns:a16="http://schemas.microsoft.com/office/drawing/2014/main" val="2205455250"/>
                    </a:ext>
                  </a:extLst>
                </a:gridCol>
                <a:gridCol w="208280">
                  <a:extLst>
                    <a:ext uri="{9D8B030D-6E8A-4147-A177-3AD203B41FA5}">
                      <a16:colId xmlns:a16="http://schemas.microsoft.com/office/drawing/2014/main" val="1376169314"/>
                    </a:ext>
                  </a:extLst>
                </a:gridCol>
                <a:gridCol w="208280">
                  <a:extLst>
                    <a:ext uri="{9D8B030D-6E8A-4147-A177-3AD203B41FA5}">
                      <a16:colId xmlns:a16="http://schemas.microsoft.com/office/drawing/2014/main" val="3513711744"/>
                    </a:ext>
                  </a:extLst>
                </a:gridCol>
                <a:gridCol w="208280">
                  <a:extLst>
                    <a:ext uri="{9D8B030D-6E8A-4147-A177-3AD203B41FA5}">
                      <a16:colId xmlns:a16="http://schemas.microsoft.com/office/drawing/2014/main" val="2412172464"/>
                    </a:ext>
                  </a:extLst>
                </a:gridCol>
                <a:gridCol w="208280">
                  <a:extLst>
                    <a:ext uri="{9D8B030D-6E8A-4147-A177-3AD203B41FA5}">
                      <a16:colId xmlns:a16="http://schemas.microsoft.com/office/drawing/2014/main" val="1296380454"/>
                    </a:ext>
                  </a:extLst>
                </a:gridCol>
                <a:gridCol w="208280">
                  <a:extLst>
                    <a:ext uri="{9D8B030D-6E8A-4147-A177-3AD203B41FA5}">
                      <a16:colId xmlns:a16="http://schemas.microsoft.com/office/drawing/2014/main" val="1542933881"/>
                    </a:ext>
                  </a:extLst>
                </a:gridCol>
                <a:gridCol w="208280">
                  <a:extLst>
                    <a:ext uri="{9D8B030D-6E8A-4147-A177-3AD203B41FA5}">
                      <a16:colId xmlns:a16="http://schemas.microsoft.com/office/drawing/2014/main" val="379614149"/>
                    </a:ext>
                  </a:extLst>
                </a:gridCol>
                <a:gridCol w="208280">
                  <a:extLst>
                    <a:ext uri="{9D8B030D-6E8A-4147-A177-3AD203B41FA5}">
                      <a16:colId xmlns:a16="http://schemas.microsoft.com/office/drawing/2014/main" val="373097249"/>
                    </a:ext>
                  </a:extLst>
                </a:gridCol>
                <a:gridCol w="208280">
                  <a:extLst>
                    <a:ext uri="{9D8B030D-6E8A-4147-A177-3AD203B41FA5}">
                      <a16:colId xmlns:a16="http://schemas.microsoft.com/office/drawing/2014/main" val="2758603222"/>
                    </a:ext>
                  </a:extLst>
                </a:gridCol>
                <a:gridCol w="208280">
                  <a:extLst>
                    <a:ext uri="{9D8B030D-6E8A-4147-A177-3AD203B41FA5}">
                      <a16:colId xmlns:a16="http://schemas.microsoft.com/office/drawing/2014/main" val="2433553498"/>
                    </a:ext>
                  </a:extLst>
                </a:gridCol>
                <a:gridCol w="208280">
                  <a:extLst>
                    <a:ext uri="{9D8B030D-6E8A-4147-A177-3AD203B41FA5}">
                      <a16:colId xmlns:a16="http://schemas.microsoft.com/office/drawing/2014/main" val="156971297"/>
                    </a:ext>
                  </a:extLst>
                </a:gridCol>
                <a:gridCol w="208280">
                  <a:extLst>
                    <a:ext uri="{9D8B030D-6E8A-4147-A177-3AD203B41FA5}">
                      <a16:colId xmlns:a16="http://schemas.microsoft.com/office/drawing/2014/main" val="381753751"/>
                    </a:ext>
                  </a:extLst>
                </a:gridCol>
                <a:gridCol w="208280">
                  <a:extLst>
                    <a:ext uri="{9D8B030D-6E8A-4147-A177-3AD203B41FA5}">
                      <a16:colId xmlns:a16="http://schemas.microsoft.com/office/drawing/2014/main" val="3168215631"/>
                    </a:ext>
                  </a:extLst>
                </a:gridCol>
                <a:gridCol w="208280">
                  <a:extLst>
                    <a:ext uri="{9D8B030D-6E8A-4147-A177-3AD203B41FA5}">
                      <a16:colId xmlns:a16="http://schemas.microsoft.com/office/drawing/2014/main" val="1286592946"/>
                    </a:ext>
                  </a:extLst>
                </a:gridCol>
                <a:gridCol w="208280">
                  <a:extLst>
                    <a:ext uri="{9D8B030D-6E8A-4147-A177-3AD203B41FA5}">
                      <a16:colId xmlns:a16="http://schemas.microsoft.com/office/drawing/2014/main" val="2363652779"/>
                    </a:ext>
                  </a:extLst>
                </a:gridCol>
                <a:gridCol w="208280">
                  <a:extLst>
                    <a:ext uri="{9D8B030D-6E8A-4147-A177-3AD203B41FA5}">
                      <a16:colId xmlns:a16="http://schemas.microsoft.com/office/drawing/2014/main" val="1921485780"/>
                    </a:ext>
                  </a:extLst>
                </a:gridCol>
                <a:gridCol w="208280">
                  <a:extLst>
                    <a:ext uri="{9D8B030D-6E8A-4147-A177-3AD203B41FA5}">
                      <a16:colId xmlns:a16="http://schemas.microsoft.com/office/drawing/2014/main" val="1428592209"/>
                    </a:ext>
                  </a:extLst>
                </a:gridCol>
                <a:gridCol w="208280">
                  <a:extLst>
                    <a:ext uri="{9D8B030D-6E8A-4147-A177-3AD203B41FA5}">
                      <a16:colId xmlns:a16="http://schemas.microsoft.com/office/drawing/2014/main" val="372903450"/>
                    </a:ext>
                  </a:extLst>
                </a:gridCol>
                <a:gridCol w="208280">
                  <a:extLst>
                    <a:ext uri="{9D8B030D-6E8A-4147-A177-3AD203B41FA5}">
                      <a16:colId xmlns:a16="http://schemas.microsoft.com/office/drawing/2014/main" val="2642113465"/>
                    </a:ext>
                  </a:extLst>
                </a:gridCol>
                <a:gridCol w="208280">
                  <a:extLst>
                    <a:ext uri="{9D8B030D-6E8A-4147-A177-3AD203B41FA5}">
                      <a16:colId xmlns:a16="http://schemas.microsoft.com/office/drawing/2014/main" val="4262842965"/>
                    </a:ext>
                  </a:extLst>
                </a:gridCol>
                <a:gridCol w="208280">
                  <a:extLst>
                    <a:ext uri="{9D8B030D-6E8A-4147-A177-3AD203B41FA5}">
                      <a16:colId xmlns:a16="http://schemas.microsoft.com/office/drawing/2014/main" val="1858788138"/>
                    </a:ext>
                  </a:extLst>
                </a:gridCol>
                <a:gridCol w="208280">
                  <a:extLst>
                    <a:ext uri="{9D8B030D-6E8A-4147-A177-3AD203B41FA5}">
                      <a16:colId xmlns:a16="http://schemas.microsoft.com/office/drawing/2014/main" val="1834802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7064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360 - 2019-03-26 13:11:26 </a:t>
                      </a:r>
                      <a:r>
                        <a:rPr kumimoji="0" lang="en-US" sz="1000" b="0" i="0" u="none" strike="noStrike" kern="1200" cap="none" spc="0" normalizeH="0" baseline="0" noProof="0">
                          <a:ln>
                            <a:noFill/>
                          </a:ln>
                          <a:solidFill>
                            <a:prstClr val="black"/>
                          </a:solidFill>
                          <a:effectLst/>
                          <a:uLnTx/>
                          <a:uFillTx/>
                          <a:latin typeface="+mn-lt"/>
                          <a:ea typeface="+mn-ea"/>
                          <a:cs typeface="+mn-cs"/>
                        </a:rPr>
                        <a:t> 
 Der Winter ist noch nicht vorbei❗️ ArGe Ski-Inline und DSV Referat Ski-Inline bieten zum Winterfinale ein Oster-Trainingscamp an. ⛷ Schnappt euch einen der letzten Plätze! 👇 #SkiDeutschland
Weitere Details unter: ➡️ https://bit.ly/2FDTkE1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https://scontent.xx.fbcdn.net/v/t1.0-0/q82/p480x480/55576838_2233158703432429_3747581616864624640_o.jpg?_nc_cat=100&amp;_nc_ht=scontent.xx&amp;oh=3387425d283b55cb2ab1ca665822a2e1&amp;oe=5D2AF9E0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9270997"/>
                  </a:ext>
                </a:extLst>
              </a:tr>
            </a:tbl>
          </a:graphicData>
        </a:graphic>
      </p:graphicFrame>
      <p:sp>
        <p:nvSpPr>
          <p:cNvPr id="4" name="Text Placeholder 3">
            <a:extLst>
              <a:ext uri="{FF2B5EF4-FFF2-40B4-BE49-F238E27FC236}">
                <a16:creationId xmlns:a16="http://schemas.microsoft.com/office/drawing/2014/main" id="{5C536889-45D5-4FEA-8478-3FB4CADAEE01}"/>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75380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22F6F-0201-4287-AC81-D751D252A384}"/>
              </a:ext>
            </a:extLst>
          </p:cNvPr>
          <p:cNvSpPr>
            <a:spLocks noGrp="1"/>
          </p:cNvSpPr>
          <p:nvPr>
            <p:ph type="title"/>
          </p:nvPr>
        </p:nvSpPr>
        <p:spPr/>
        <p:txBody>
          <a:bodyPr/>
          <a:lstStyle/>
          <a:p>
            <a:r>
              <a:rPr lang="en-US"/>
              <a:t>Facebook Own Posts Table | DSV 360 - 14 of 26</a:t>
            </a:r>
          </a:p>
        </p:txBody>
      </p:sp>
      <p:graphicFrame>
        <p:nvGraphicFramePr>
          <p:cNvPr id="5" name="Table Placeholder 4">
            <a:extLst>
              <a:ext uri="{FF2B5EF4-FFF2-40B4-BE49-F238E27FC236}">
                <a16:creationId xmlns:a16="http://schemas.microsoft.com/office/drawing/2014/main" id="{7F73E834-0665-4FCB-B3FF-E4ED60BA7D16}"/>
              </a:ext>
            </a:extLst>
          </p:cNvPr>
          <p:cNvGraphicFramePr>
            <a:graphicFrameLocks noGrp="1"/>
          </p:cNvGraphicFramePr>
          <p:nvPr>
            <p:ph type="tbl" sz="quarter" idx="13"/>
            <p:extLst>
              <p:ext uri="{D42A27DB-BD31-4B8C-83A1-F6EECF244321}">
                <p14:modId xmlns:p14="http://schemas.microsoft.com/office/powerpoint/2010/main" val="229799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300548491"/>
                    </a:ext>
                  </a:extLst>
                </a:gridCol>
                <a:gridCol w="905255">
                  <a:extLst>
                    <a:ext uri="{9D8B030D-6E8A-4147-A177-3AD203B41FA5}">
                      <a16:colId xmlns:a16="http://schemas.microsoft.com/office/drawing/2014/main" val="731538382"/>
                    </a:ext>
                  </a:extLst>
                </a:gridCol>
                <a:gridCol w="246888">
                  <a:extLst>
                    <a:ext uri="{9D8B030D-6E8A-4147-A177-3AD203B41FA5}">
                      <a16:colId xmlns:a16="http://schemas.microsoft.com/office/drawing/2014/main" val="4076255705"/>
                    </a:ext>
                  </a:extLst>
                </a:gridCol>
                <a:gridCol w="208280">
                  <a:extLst>
                    <a:ext uri="{9D8B030D-6E8A-4147-A177-3AD203B41FA5}">
                      <a16:colId xmlns:a16="http://schemas.microsoft.com/office/drawing/2014/main" val="3042926173"/>
                    </a:ext>
                  </a:extLst>
                </a:gridCol>
                <a:gridCol w="208280">
                  <a:extLst>
                    <a:ext uri="{9D8B030D-6E8A-4147-A177-3AD203B41FA5}">
                      <a16:colId xmlns:a16="http://schemas.microsoft.com/office/drawing/2014/main" val="2876028777"/>
                    </a:ext>
                  </a:extLst>
                </a:gridCol>
                <a:gridCol w="208280">
                  <a:extLst>
                    <a:ext uri="{9D8B030D-6E8A-4147-A177-3AD203B41FA5}">
                      <a16:colId xmlns:a16="http://schemas.microsoft.com/office/drawing/2014/main" val="3520938283"/>
                    </a:ext>
                  </a:extLst>
                </a:gridCol>
                <a:gridCol w="208280">
                  <a:extLst>
                    <a:ext uri="{9D8B030D-6E8A-4147-A177-3AD203B41FA5}">
                      <a16:colId xmlns:a16="http://schemas.microsoft.com/office/drawing/2014/main" val="2471959558"/>
                    </a:ext>
                  </a:extLst>
                </a:gridCol>
                <a:gridCol w="208280">
                  <a:extLst>
                    <a:ext uri="{9D8B030D-6E8A-4147-A177-3AD203B41FA5}">
                      <a16:colId xmlns:a16="http://schemas.microsoft.com/office/drawing/2014/main" val="2423217061"/>
                    </a:ext>
                  </a:extLst>
                </a:gridCol>
                <a:gridCol w="208280">
                  <a:extLst>
                    <a:ext uri="{9D8B030D-6E8A-4147-A177-3AD203B41FA5}">
                      <a16:colId xmlns:a16="http://schemas.microsoft.com/office/drawing/2014/main" val="1905154057"/>
                    </a:ext>
                  </a:extLst>
                </a:gridCol>
                <a:gridCol w="208280">
                  <a:extLst>
                    <a:ext uri="{9D8B030D-6E8A-4147-A177-3AD203B41FA5}">
                      <a16:colId xmlns:a16="http://schemas.microsoft.com/office/drawing/2014/main" val="3356669333"/>
                    </a:ext>
                  </a:extLst>
                </a:gridCol>
                <a:gridCol w="208280">
                  <a:extLst>
                    <a:ext uri="{9D8B030D-6E8A-4147-A177-3AD203B41FA5}">
                      <a16:colId xmlns:a16="http://schemas.microsoft.com/office/drawing/2014/main" val="2319910399"/>
                    </a:ext>
                  </a:extLst>
                </a:gridCol>
                <a:gridCol w="208280">
                  <a:extLst>
                    <a:ext uri="{9D8B030D-6E8A-4147-A177-3AD203B41FA5}">
                      <a16:colId xmlns:a16="http://schemas.microsoft.com/office/drawing/2014/main" val="2463750101"/>
                    </a:ext>
                  </a:extLst>
                </a:gridCol>
                <a:gridCol w="208280">
                  <a:extLst>
                    <a:ext uri="{9D8B030D-6E8A-4147-A177-3AD203B41FA5}">
                      <a16:colId xmlns:a16="http://schemas.microsoft.com/office/drawing/2014/main" val="3554799643"/>
                    </a:ext>
                  </a:extLst>
                </a:gridCol>
                <a:gridCol w="208280">
                  <a:extLst>
                    <a:ext uri="{9D8B030D-6E8A-4147-A177-3AD203B41FA5}">
                      <a16:colId xmlns:a16="http://schemas.microsoft.com/office/drawing/2014/main" val="3347095822"/>
                    </a:ext>
                  </a:extLst>
                </a:gridCol>
                <a:gridCol w="208280">
                  <a:extLst>
                    <a:ext uri="{9D8B030D-6E8A-4147-A177-3AD203B41FA5}">
                      <a16:colId xmlns:a16="http://schemas.microsoft.com/office/drawing/2014/main" val="4107047804"/>
                    </a:ext>
                  </a:extLst>
                </a:gridCol>
                <a:gridCol w="208280">
                  <a:extLst>
                    <a:ext uri="{9D8B030D-6E8A-4147-A177-3AD203B41FA5}">
                      <a16:colId xmlns:a16="http://schemas.microsoft.com/office/drawing/2014/main" val="16124649"/>
                    </a:ext>
                  </a:extLst>
                </a:gridCol>
                <a:gridCol w="208280">
                  <a:extLst>
                    <a:ext uri="{9D8B030D-6E8A-4147-A177-3AD203B41FA5}">
                      <a16:colId xmlns:a16="http://schemas.microsoft.com/office/drawing/2014/main" val="1813162662"/>
                    </a:ext>
                  </a:extLst>
                </a:gridCol>
                <a:gridCol w="208280">
                  <a:extLst>
                    <a:ext uri="{9D8B030D-6E8A-4147-A177-3AD203B41FA5}">
                      <a16:colId xmlns:a16="http://schemas.microsoft.com/office/drawing/2014/main" val="3258094415"/>
                    </a:ext>
                  </a:extLst>
                </a:gridCol>
                <a:gridCol w="208280">
                  <a:extLst>
                    <a:ext uri="{9D8B030D-6E8A-4147-A177-3AD203B41FA5}">
                      <a16:colId xmlns:a16="http://schemas.microsoft.com/office/drawing/2014/main" val="198882242"/>
                    </a:ext>
                  </a:extLst>
                </a:gridCol>
                <a:gridCol w="208280">
                  <a:extLst>
                    <a:ext uri="{9D8B030D-6E8A-4147-A177-3AD203B41FA5}">
                      <a16:colId xmlns:a16="http://schemas.microsoft.com/office/drawing/2014/main" val="3525665914"/>
                    </a:ext>
                  </a:extLst>
                </a:gridCol>
                <a:gridCol w="208280">
                  <a:extLst>
                    <a:ext uri="{9D8B030D-6E8A-4147-A177-3AD203B41FA5}">
                      <a16:colId xmlns:a16="http://schemas.microsoft.com/office/drawing/2014/main" val="3961304513"/>
                    </a:ext>
                  </a:extLst>
                </a:gridCol>
                <a:gridCol w="208280">
                  <a:extLst>
                    <a:ext uri="{9D8B030D-6E8A-4147-A177-3AD203B41FA5}">
                      <a16:colId xmlns:a16="http://schemas.microsoft.com/office/drawing/2014/main" val="1421020611"/>
                    </a:ext>
                  </a:extLst>
                </a:gridCol>
                <a:gridCol w="208280">
                  <a:extLst>
                    <a:ext uri="{9D8B030D-6E8A-4147-A177-3AD203B41FA5}">
                      <a16:colId xmlns:a16="http://schemas.microsoft.com/office/drawing/2014/main" val="4014322832"/>
                    </a:ext>
                  </a:extLst>
                </a:gridCol>
                <a:gridCol w="208280">
                  <a:extLst>
                    <a:ext uri="{9D8B030D-6E8A-4147-A177-3AD203B41FA5}">
                      <a16:colId xmlns:a16="http://schemas.microsoft.com/office/drawing/2014/main" val="2722184575"/>
                    </a:ext>
                  </a:extLst>
                </a:gridCol>
                <a:gridCol w="208280">
                  <a:extLst>
                    <a:ext uri="{9D8B030D-6E8A-4147-A177-3AD203B41FA5}">
                      <a16:colId xmlns:a16="http://schemas.microsoft.com/office/drawing/2014/main" val="2056721626"/>
                    </a:ext>
                  </a:extLst>
                </a:gridCol>
                <a:gridCol w="208280">
                  <a:extLst>
                    <a:ext uri="{9D8B030D-6E8A-4147-A177-3AD203B41FA5}">
                      <a16:colId xmlns:a16="http://schemas.microsoft.com/office/drawing/2014/main" val="1544840092"/>
                    </a:ext>
                  </a:extLst>
                </a:gridCol>
                <a:gridCol w="208280">
                  <a:extLst>
                    <a:ext uri="{9D8B030D-6E8A-4147-A177-3AD203B41FA5}">
                      <a16:colId xmlns:a16="http://schemas.microsoft.com/office/drawing/2014/main" val="3074233774"/>
                    </a:ext>
                  </a:extLst>
                </a:gridCol>
                <a:gridCol w="208280">
                  <a:extLst>
                    <a:ext uri="{9D8B030D-6E8A-4147-A177-3AD203B41FA5}">
                      <a16:colId xmlns:a16="http://schemas.microsoft.com/office/drawing/2014/main" val="633732547"/>
                    </a:ext>
                  </a:extLst>
                </a:gridCol>
                <a:gridCol w="208280">
                  <a:extLst>
                    <a:ext uri="{9D8B030D-6E8A-4147-A177-3AD203B41FA5}">
                      <a16:colId xmlns:a16="http://schemas.microsoft.com/office/drawing/2014/main" val="172644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3922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360 - 2019-03-26 10:27:00 </a:t>
                      </a:r>
                      <a:r>
                        <a:rPr kumimoji="0" lang="de-DE" sz="1000" b="0" i="0" u="none" strike="noStrike" kern="1200" cap="none" spc="0" normalizeH="0" baseline="0" noProof="0">
                          <a:ln>
                            <a:noFill/>
                          </a:ln>
                          <a:solidFill>
                            <a:prstClr val="black"/>
                          </a:solidFill>
                          <a:effectLst/>
                          <a:uLnTx/>
                          <a:uFillTx/>
                          <a:latin typeface="+mn-lt"/>
                          <a:ea typeface="+mn-ea"/>
                          <a:cs typeface="+mn-cs"/>
                        </a:rPr>
                        <a:t> 
 Dort kann man sogar bis Juli Ski fahren!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https://scontent.xx.fbcdn.net/v/t1.0-9/p720x720/54798016_2231903803557919_7949839767447797760_o.jpg?_nc_cat=101&amp;_nc_ht=scontent.xx&amp;oh=96aade6c3a9b2c8aafb28df10653c027&amp;oe=5D380717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0448583"/>
                  </a:ext>
                </a:extLst>
              </a:tr>
            </a:tbl>
          </a:graphicData>
        </a:graphic>
      </p:graphicFrame>
      <p:sp>
        <p:nvSpPr>
          <p:cNvPr id="4" name="Text Placeholder 3">
            <a:extLst>
              <a:ext uri="{FF2B5EF4-FFF2-40B4-BE49-F238E27FC236}">
                <a16:creationId xmlns:a16="http://schemas.microsoft.com/office/drawing/2014/main" id="{44EA91D5-8EE9-406E-96C2-F42D616A37DB}"/>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418160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2BCC-83AD-4EBF-A48F-F50304EE5657}"/>
              </a:ext>
            </a:extLst>
          </p:cNvPr>
          <p:cNvSpPr>
            <a:spLocks noGrp="1"/>
          </p:cNvSpPr>
          <p:nvPr>
            <p:ph type="title"/>
          </p:nvPr>
        </p:nvSpPr>
        <p:spPr/>
        <p:txBody>
          <a:bodyPr/>
          <a:lstStyle/>
          <a:p>
            <a:r>
              <a:rPr lang="en-US"/>
              <a:t>Facebook Own Posts Table | DSV 360 - 15 of 26</a:t>
            </a:r>
          </a:p>
        </p:txBody>
      </p:sp>
      <p:graphicFrame>
        <p:nvGraphicFramePr>
          <p:cNvPr id="5" name="Table Placeholder 4">
            <a:extLst>
              <a:ext uri="{FF2B5EF4-FFF2-40B4-BE49-F238E27FC236}">
                <a16:creationId xmlns:a16="http://schemas.microsoft.com/office/drawing/2014/main" id="{142087A4-48AF-4FD5-B48D-38A8B004937C}"/>
              </a:ext>
            </a:extLst>
          </p:cNvPr>
          <p:cNvGraphicFramePr>
            <a:graphicFrameLocks noGrp="1"/>
          </p:cNvGraphicFramePr>
          <p:nvPr>
            <p:ph type="tbl" sz="quarter" idx="13"/>
            <p:extLst>
              <p:ext uri="{D42A27DB-BD31-4B8C-83A1-F6EECF244321}">
                <p14:modId xmlns:p14="http://schemas.microsoft.com/office/powerpoint/2010/main" val="33388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74402669"/>
                    </a:ext>
                  </a:extLst>
                </a:gridCol>
                <a:gridCol w="905255">
                  <a:extLst>
                    <a:ext uri="{9D8B030D-6E8A-4147-A177-3AD203B41FA5}">
                      <a16:colId xmlns:a16="http://schemas.microsoft.com/office/drawing/2014/main" val="1326980487"/>
                    </a:ext>
                  </a:extLst>
                </a:gridCol>
                <a:gridCol w="246888">
                  <a:extLst>
                    <a:ext uri="{9D8B030D-6E8A-4147-A177-3AD203B41FA5}">
                      <a16:colId xmlns:a16="http://schemas.microsoft.com/office/drawing/2014/main" val="1537811650"/>
                    </a:ext>
                  </a:extLst>
                </a:gridCol>
                <a:gridCol w="208280">
                  <a:extLst>
                    <a:ext uri="{9D8B030D-6E8A-4147-A177-3AD203B41FA5}">
                      <a16:colId xmlns:a16="http://schemas.microsoft.com/office/drawing/2014/main" val="3916872281"/>
                    </a:ext>
                  </a:extLst>
                </a:gridCol>
                <a:gridCol w="208280">
                  <a:extLst>
                    <a:ext uri="{9D8B030D-6E8A-4147-A177-3AD203B41FA5}">
                      <a16:colId xmlns:a16="http://schemas.microsoft.com/office/drawing/2014/main" val="449102290"/>
                    </a:ext>
                  </a:extLst>
                </a:gridCol>
                <a:gridCol w="208280">
                  <a:extLst>
                    <a:ext uri="{9D8B030D-6E8A-4147-A177-3AD203B41FA5}">
                      <a16:colId xmlns:a16="http://schemas.microsoft.com/office/drawing/2014/main" val="2606263275"/>
                    </a:ext>
                  </a:extLst>
                </a:gridCol>
                <a:gridCol w="208280">
                  <a:extLst>
                    <a:ext uri="{9D8B030D-6E8A-4147-A177-3AD203B41FA5}">
                      <a16:colId xmlns:a16="http://schemas.microsoft.com/office/drawing/2014/main" val="4253790867"/>
                    </a:ext>
                  </a:extLst>
                </a:gridCol>
                <a:gridCol w="208280">
                  <a:extLst>
                    <a:ext uri="{9D8B030D-6E8A-4147-A177-3AD203B41FA5}">
                      <a16:colId xmlns:a16="http://schemas.microsoft.com/office/drawing/2014/main" val="3225971811"/>
                    </a:ext>
                  </a:extLst>
                </a:gridCol>
                <a:gridCol w="208280">
                  <a:extLst>
                    <a:ext uri="{9D8B030D-6E8A-4147-A177-3AD203B41FA5}">
                      <a16:colId xmlns:a16="http://schemas.microsoft.com/office/drawing/2014/main" val="3967443459"/>
                    </a:ext>
                  </a:extLst>
                </a:gridCol>
                <a:gridCol w="208280">
                  <a:extLst>
                    <a:ext uri="{9D8B030D-6E8A-4147-A177-3AD203B41FA5}">
                      <a16:colId xmlns:a16="http://schemas.microsoft.com/office/drawing/2014/main" val="307168591"/>
                    </a:ext>
                  </a:extLst>
                </a:gridCol>
                <a:gridCol w="208280">
                  <a:extLst>
                    <a:ext uri="{9D8B030D-6E8A-4147-A177-3AD203B41FA5}">
                      <a16:colId xmlns:a16="http://schemas.microsoft.com/office/drawing/2014/main" val="1384613780"/>
                    </a:ext>
                  </a:extLst>
                </a:gridCol>
                <a:gridCol w="208280">
                  <a:extLst>
                    <a:ext uri="{9D8B030D-6E8A-4147-A177-3AD203B41FA5}">
                      <a16:colId xmlns:a16="http://schemas.microsoft.com/office/drawing/2014/main" val="24957700"/>
                    </a:ext>
                  </a:extLst>
                </a:gridCol>
                <a:gridCol w="208280">
                  <a:extLst>
                    <a:ext uri="{9D8B030D-6E8A-4147-A177-3AD203B41FA5}">
                      <a16:colId xmlns:a16="http://schemas.microsoft.com/office/drawing/2014/main" val="20655343"/>
                    </a:ext>
                  </a:extLst>
                </a:gridCol>
                <a:gridCol w="208280">
                  <a:extLst>
                    <a:ext uri="{9D8B030D-6E8A-4147-A177-3AD203B41FA5}">
                      <a16:colId xmlns:a16="http://schemas.microsoft.com/office/drawing/2014/main" val="3885223286"/>
                    </a:ext>
                  </a:extLst>
                </a:gridCol>
                <a:gridCol w="208280">
                  <a:extLst>
                    <a:ext uri="{9D8B030D-6E8A-4147-A177-3AD203B41FA5}">
                      <a16:colId xmlns:a16="http://schemas.microsoft.com/office/drawing/2014/main" val="3294491095"/>
                    </a:ext>
                  </a:extLst>
                </a:gridCol>
                <a:gridCol w="208280">
                  <a:extLst>
                    <a:ext uri="{9D8B030D-6E8A-4147-A177-3AD203B41FA5}">
                      <a16:colId xmlns:a16="http://schemas.microsoft.com/office/drawing/2014/main" val="3142922727"/>
                    </a:ext>
                  </a:extLst>
                </a:gridCol>
                <a:gridCol w="208280">
                  <a:extLst>
                    <a:ext uri="{9D8B030D-6E8A-4147-A177-3AD203B41FA5}">
                      <a16:colId xmlns:a16="http://schemas.microsoft.com/office/drawing/2014/main" val="2958730045"/>
                    </a:ext>
                  </a:extLst>
                </a:gridCol>
                <a:gridCol w="208280">
                  <a:extLst>
                    <a:ext uri="{9D8B030D-6E8A-4147-A177-3AD203B41FA5}">
                      <a16:colId xmlns:a16="http://schemas.microsoft.com/office/drawing/2014/main" val="1166742437"/>
                    </a:ext>
                  </a:extLst>
                </a:gridCol>
                <a:gridCol w="208280">
                  <a:extLst>
                    <a:ext uri="{9D8B030D-6E8A-4147-A177-3AD203B41FA5}">
                      <a16:colId xmlns:a16="http://schemas.microsoft.com/office/drawing/2014/main" val="3814538499"/>
                    </a:ext>
                  </a:extLst>
                </a:gridCol>
                <a:gridCol w="208280">
                  <a:extLst>
                    <a:ext uri="{9D8B030D-6E8A-4147-A177-3AD203B41FA5}">
                      <a16:colId xmlns:a16="http://schemas.microsoft.com/office/drawing/2014/main" val="3799741981"/>
                    </a:ext>
                  </a:extLst>
                </a:gridCol>
                <a:gridCol w="208280">
                  <a:extLst>
                    <a:ext uri="{9D8B030D-6E8A-4147-A177-3AD203B41FA5}">
                      <a16:colId xmlns:a16="http://schemas.microsoft.com/office/drawing/2014/main" val="1848108418"/>
                    </a:ext>
                  </a:extLst>
                </a:gridCol>
                <a:gridCol w="208280">
                  <a:extLst>
                    <a:ext uri="{9D8B030D-6E8A-4147-A177-3AD203B41FA5}">
                      <a16:colId xmlns:a16="http://schemas.microsoft.com/office/drawing/2014/main" val="3599526213"/>
                    </a:ext>
                  </a:extLst>
                </a:gridCol>
                <a:gridCol w="208280">
                  <a:extLst>
                    <a:ext uri="{9D8B030D-6E8A-4147-A177-3AD203B41FA5}">
                      <a16:colId xmlns:a16="http://schemas.microsoft.com/office/drawing/2014/main" val="4189523161"/>
                    </a:ext>
                  </a:extLst>
                </a:gridCol>
                <a:gridCol w="208280">
                  <a:extLst>
                    <a:ext uri="{9D8B030D-6E8A-4147-A177-3AD203B41FA5}">
                      <a16:colId xmlns:a16="http://schemas.microsoft.com/office/drawing/2014/main" val="188725651"/>
                    </a:ext>
                  </a:extLst>
                </a:gridCol>
                <a:gridCol w="208280">
                  <a:extLst>
                    <a:ext uri="{9D8B030D-6E8A-4147-A177-3AD203B41FA5}">
                      <a16:colId xmlns:a16="http://schemas.microsoft.com/office/drawing/2014/main" val="1517349305"/>
                    </a:ext>
                  </a:extLst>
                </a:gridCol>
                <a:gridCol w="208280">
                  <a:extLst>
                    <a:ext uri="{9D8B030D-6E8A-4147-A177-3AD203B41FA5}">
                      <a16:colId xmlns:a16="http://schemas.microsoft.com/office/drawing/2014/main" val="146471109"/>
                    </a:ext>
                  </a:extLst>
                </a:gridCol>
                <a:gridCol w="208280">
                  <a:extLst>
                    <a:ext uri="{9D8B030D-6E8A-4147-A177-3AD203B41FA5}">
                      <a16:colId xmlns:a16="http://schemas.microsoft.com/office/drawing/2014/main" val="3650924132"/>
                    </a:ext>
                  </a:extLst>
                </a:gridCol>
                <a:gridCol w="208280">
                  <a:extLst>
                    <a:ext uri="{9D8B030D-6E8A-4147-A177-3AD203B41FA5}">
                      <a16:colId xmlns:a16="http://schemas.microsoft.com/office/drawing/2014/main" val="1291629386"/>
                    </a:ext>
                  </a:extLst>
                </a:gridCol>
                <a:gridCol w="208280">
                  <a:extLst>
                    <a:ext uri="{9D8B030D-6E8A-4147-A177-3AD203B41FA5}">
                      <a16:colId xmlns:a16="http://schemas.microsoft.com/office/drawing/2014/main" val="103518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8866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360 - 2019-03-26 08:47:03 </a:t>
                      </a:r>
                      <a:r>
                        <a:rPr kumimoji="0" lang="en-US" sz="1000" b="0" i="0" u="none" strike="noStrike" kern="1200" cap="none" spc="0" normalizeH="0" baseline="0" noProof="0">
                          <a:ln>
                            <a:noFill/>
                          </a:ln>
                          <a:solidFill>
                            <a:prstClr val="black"/>
                          </a:solidFill>
                          <a:effectLst/>
                          <a:uLnTx/>
                          <a:uFillTx/>
                          <a:latin typeface="+mn-lt"/>
                          <a:ea typeface="+mn-ea"/>
                          <a:cs typeface="+mn-cs"/>
                        </a:rPr>
                        <a:t> 
 Over and out! ✌️ Wir verabschieden uns mit den schönsten Momenten des Interski Demoteam Germany vom Kongres Interski 2019 Pamporovo.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https://scontent.xx.fbcdn.net/v/t15.5256-10/s720x720/54272131_334569170501054_5412201453487915008_n.jpg?_nc_cat=101&amp;_nc_ht=scontent.xx&amp;oh=f36923812c539ea3a3708b59c2c52788&amp;oe=5D77261F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7318065"/>
                  </a:ext>
                </a:extLst>
              </a:tr>
            </a:tbl>
          </a:graphicData>
        </a:graphic>
      </p:graphicFrame>
      <p:sp>
        <p:nvSpPr>
          <p:cNvPr id="4" name="Text Placeholder 3">
            <a:extLst>
              <a:ext uri="{FF2B5EF4-FFF2-40B4-BE49-F238E27FC236}">
                <a16:creationId xmlns:a16="http://schemas.microsoft.com/office/drawing/2014/main" id="{33A10867-9CE5-4F98-9EEF-59094F52FB64}"/>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746051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7A38E-8B6B-4482-BB5A-7AC49EE6B243}"/>
              </a:ext>
            </a:extLst>
          </p:cNvPr>
          <p:cNvSpPr>
            <a:spLocks noGrp="1"/>
          </p:cNvSpPr>
          <p:nvPr>
            <p:ph type="title"/>
          </p:nvPr>
        </p:nvSpPr>
        <p:spPr/>
        <p:txBody>
          <a:bodyPr/>
          <a:lstStyle/>
          <a:p>
            <a:r>
              <a:rPr lang="en-US"/>
              <a:t>Facebook Own Posts Table | DSV 360 - 16 of 26</a:t>
            </a:r>
          </a:p>
        </p:txBody>
      </p:sp>
      <p:graphicFrame>
        <p:nvGraphicFramePr>
          <p:cNvPr id="5" name="Table Placeholder 4">
            <a:extLst>
              <a:ext uri="{FF2B5EF4-FFF2-40B4-BE49-F238E27FC236}">
                <a16:creationId xmlns:a16="http://schemas.microsoft.com/office/drawing/2014/main" id="{D8F2A7A5-3B89-4482-87C8-5993D91B744C}"/>
              </a:ext>
            </a:extLst>
          </p:cNvPr>
          <p:cNvGraphicFramePr>
            <a:graphicFrameLocks noGrp="1"/>
          </p:cNvGraphicFramePr>
          <p:nvPr>
            <p:ph type="tbl" sz="quarter" idx="13"/>
            <p:extLst>
              <p:ext uri="{D42A27DB-BD31-4B8C-83A1-F6EECF244321}">
                <p14:modId xmlns:p14="http://schemas.microsoft.com/office/powerpoint/2010/main" val="36059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91616821"/>
                    </a:ext>
                  </a:extLst>
                </a:gridCol>
                <a:gridCol w="905255">
                  <a:extLst>
                    <a:ext uri="{9D8B030D-6E8A-4147-A177-3AD203B41FA5}">
                      <a16:colId xmlns:a16="http://schemas.microsoft.com/office/drawing/2014/main" val="3574145441"/>
                    </a:ext>
                  </a:extLst>
                </a:gridCol>
                <a:gridCol w="246888">
                  <a:extLst>
                    <a:ext uri="{9D8B030D-6E8A-4147-A177-3AD203B41FA5}">
                      <a16:colId xmlns:a16="http://schemas.microsoft.com/office/drawing/2014/main" val="760752918"/>
                    </a:ext>
                  </a:extLst>
                </a:gridCol>
                <a:gridCol w="208280">
                  <a:extLst>
                    <a:ext uri="{9D8B030D-6E8A-4147-A177-3AD203B41FA5}">
                      <a16:colId xmlns:a16="http://schemas.microsoft.com/office/drawing/2014/main" val="1686426890"/>
                    </a:ext>
                  </a:extLst>
                </a:gridCol>
                <a:gridCol w="208280">
                  <a:extLst>
                    <a:ext uri="{9D8B030D-6E8A-4147-A177-3AD203B41FA5}">
                      <a16:colId xmlns:a16="http://schemas.microsoft.com/office/drawing/2014/main" val="2860127062"/>
                    </a:ext>
                  </a:extLst>
                </a:gridCol>
                <a:gridCol w="208280">
                  <a:extLst>
                    <a:ext uri="{9D8B030D-6E8A-4147-A177-3AD203B41FA5}">
                      <a16:colId xmlns:a16="http://schemas.microsoft.com/office/drawing/2014/main" val="1025203114"/>
                    </a:ext>
                  </a:extLst>
                </a:gridCol>
                <a:gridCol w="208280">
                  <a:extLst>
                    <a:ext uri="{9D8B030D-6E8A-4147-A177-3AD203B41FA5}">
                      <a16:colId xmlns:a16="http://schemas.microsoft.com/office/drawing/2014/main" val="3270776519"/>
                    </a:ext>
                  </a:extLst>
                </a:gridCol>
                <a:gridCol w="208280">
                  <a:extLst>
                    <a:ext uri="{9D8B030D-6E8A-4147-A177-3AD203B41FA5}">
                      <a16:colId xmlns:a16="http://schemas.microsoft.com/office/drawing/2014/main" val="1266946542"/>
                    </a:ext>
                  </a:extLst>
                </a:gridCol>
                <a:gridCol w="208280">
                  <a:extLst>
                    <a:ext uri="{9D8B030D-6E8A-4147-A177-3AD203B41FA5}">
                      <a16:colId xmlns:a16="http://schemas.microsoft.com/office/drawing/2014/main" val="3371599365"/>
                    </a:ext>
                  </a:extLst>
                </a:gridCol>
                <a:gridCol w="208280">
                  <a:extLst>
                    <a:ext uri="{9D8B030D-6E8A-4147-A177-3AD203B41FA5}">
                      <a16:colId xmlns:a16="http://schemas.microsoft.com/office/drawing/2014/main" val="3533035181"/>
                    </a:ext>
                  </a:extLst>
                </a:gridCol>
                <a:gridCol w="208280">
                  <a:extLst>
                    <a:ext uri="{9D8B030D-6E8A-4147-A177-3AD203B41FA5}">
                      <a16:colId xmlns:a16="http://schemas.microsoft.com/office/drawing/2014/main" val="2494663519"/>
                    </a:ext>
                  </a:extLst>
                </a:gridCol>
                <a:gridCol w="208280">
                  <a:extLst>
                    <a:ext uri="{9D8B030D-6E8A-4147-A177-3AD203B41FA5}">
                      <a16:colId xmlns:a16="http://schemas.microsoft.com/office/drawing/2014/main" val="4043229540"/>
                    </a:ext>
                  </a:extLst>
                </a:gridCol>
                <a:gridCol w="208280">
                  <a:extLst>
                    <a:ext uri="{9D8B030D-6E8A-4147-A177-3AD203B41FA5}">
                      <a16:colId xmlns:a16="http://schemas.microsoft.com/office/drawing/2014/main" val="3329014681"/>
                    </a:ext>
                  </a:extLst>
                </a:gridCol>
                <a:gridCol w="208280">
                  <a:extLst>
                    <a:ext uri="{9D8B030D-6E8A-4147-A177-3AD203B41FA5}">
                      <a16:colId xmlns:a16="http://schemas.microsoft.com/office/drawing/2014/main" val="3654321552"/>
                    </a:ext>
                  </a:extLst>
                </a:gridCol>
                <a:gridCol w="208280">
                  <a:extLst>
                    <a:ext uri="{9D8B030D-6E8A-4147-A177-3AD203B41FA5}">
                      <a16:colId xmlns:a16="http://schemas.microsoft.com/office/drawing/2014/main" val="3883995456"/>
                    </a:ext>
                  </a:extLst>
                </a:gridCol>
                <a:gridCol w="208280">
                  <a:extLst>
                    <a:ext uri="{9D8B030D-6E8A-4147-A177-3AD203B41FA5}">
                      <a16:colId xmlns:a16="http://schemas.microsoft.com/office/drawing/2014/main" val="2095724873"/>
                    </a:ext>
                  </a:extLst>
                </a:gridCol>
                <a:gridCol w="208280">
                  <a:extLst>
                    <a:ext uri="{9D8B030D-6E8A-4147-A177-3AD203B41FA5}">
                      <a16:colId xmlns:a16="http://schemas.microsoft.com/office/drawing/2014/main" val="466659093"/>
                    </a:ext>
                  </a:extLst>
                </a:gridCol>
                <a:gridCol w="208280">
                  <a:extLst>
                    <a:ext uri="{9D8B030D-6E8A-4147-A177-3AD203B41FA5}">
                      <a16:colId xmlns:a16="http://schemas.microsoft.com/office/drawing/2014/main" val="4158497287"/>
                    </a:ext>
                  </a:extLst>
                </a:gridCol>
                <a:gridCol w="208280">
                  <a:extLst>
                    <a:ext uri="{9D8B030D-6E8A-4147-A177-3AD203B41FA5}">
                      <a16:colId xmlns:a16="http://schemas.microsoft.com/office/drawing/2014/main" val="3169007819"/>
                    </a:ext>
                  </a:extLst>
                </a:gridCol>
                <a:gridCol w="208280">
                  <a:extLst>
                    <a:ext uri="{9D8B030D-6E8A-4147-A177-3AD203B41FA5}">
                      <a16:colId xmlns:a16="http://schemas.microsoft.com/office/drawing/2014/main" val="4151230573"/>
                    </a:ext>
                  </a:extLst>
                </a:gridCol>
                <a:gridCol w="208280">
                  <a:extLst>
                    <a:ext uri="{9D8B030D-6E8A-4147-A177-3AD203B41FA5}">
                      <a16:colId xmlns:a16="http://schemas.microsoft.com/office/drawing/2014/main" val="2498778839"/>
                    </a:ext>
                  </a:extLst>
                </a:gridCol>
                <a:gridCol w="208280">
                  <a:extLst>
                    <a:ext uri="{9D8B030D-6E8A-4147-A177-3AD203B41FA5}">
                      <a16:colId xmlns:a16="http://schemas.microsoft.com/office/drawing/2014/main" val="97830263"/>
                    </a:ext>
                  </a:extLst>
                </a:gridCol>
                <a:gridCol w="208280">
                  <a:extLst>
                    <a:ext uri="{9D8B030D-6E8A-4147-A177-3AD203B41FA5}">
                      <a16:colId xmlns:a16="http://schemas.microsoft.com/office/drawing/2014/main" val="3657158627"/>
                    </a:ext>
                  </a:extLst>
                </a:gridCol>
                <a:gridCol w="208280">
                  <a:extLst>
                    <a:ext uri="{9D8B030D-6E8A-4147-A177-3AD203B41FA5}">
                      <a16:colId xmlns:a16="http://schemas.microsoft.com/office/drawing/2014/main" val="2684504116"/>
                    </a:ext>
                  </a:extLst>
                </a:gridCol>
                <a:gridCol w="208280">
                  <a:extLst>
                    <a:ext uri="{9D8B030D-6E8A-4147-A177-3AD203B41FA5}">
                      <a16:colId xmlns:a16="http://schemas.microsoft.com/office/drawing/2014/main" val="648720354"/>
                    </a:ext>
                  </a:extLst>
                </a:gridCol>
                <a:gridCol w="208280">
                  <a:extLst>
                    <a:ext uri="{9D8B030D-6E8A-4147-A177-3AD203B41FA5}">
                      <a16:colId xmlns:a16="http://schemas.microsoft.com/office/drawing/2014/main" val="3996285984"/>
                    </a:ext>
                  </a:extLst>
                </a:gridCol>
                <a:gridCol w="208280">
                  <a:extLst>
                    <a:ext uri="{9D8B030D-6E8A-4147-A177-3AD203B41FA5}">
                      <a16:colId xmlns:a16="http://schemas.microsoft.com/office/drawing/2014/main" val="2445785033"/>
                    </a:ext>
                  </a:extLst>
                </a:gridCol>
                <a:gridCol w="208280">
                  <a:extLst>
                    <a:ext uri="{9D8B030D-6E8A-4147-A177-3AD203B41FA5}">
                      <a16:colId xmlns:a16="http://schemas.microsoft.com/office/drawing/2014/main" val="2225651580"/>
                    </a:ext>
                  </a:extLst>
                </a:gridCol>
                <a:gridCol w="208280">
                  <a:extLst>
                    <a:ext uri="{9D8B030D-6E8A-4147-A177-3AD203B41FA5}">
                      <a16:colId xmlns:a16="http://schemas.microsoft.com/office/drawing/2014/main" val="3430692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5404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360 - 2019-03-25 11:35:00 </a:t>
                      </a:r>
                      <a:r>
                        <a:rPr kumimoji="0" lang="de-DE" sz="1000" b="0" i="0" u="none" strike="noStrike" kern="1200" cap="none" spc="0" normalizeH="0" baseline="0" noProof="0">
                          <a:ln>
                            <a:noFill/>
                          </a:ln>
                          <a:solidFill>
                            <a:prstClr val="black"/>
                          </a:solidFill>
                          <a:effectLst/>
                          <a:uLnTx/>
                          <a:uFillTx/>
                          <a:latin typeface="+mn-lt"/>
                          <a:ea typeface="+mn-ea"/>
                          <a:cs typeface="+mn-cs"/>
                        </a:rPr>
                        <a:t> 
 Vorhang auf! ⬅️➡️ #SkiDeutschland #insideBLT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https://scontent.xx.fbcdn.net/v/t1.0-9/p720x720/55869385_2231462283602071_7398246579435470848_o.jpg?_nc_cat=106&amp;_nc_ht=scontent.xx&amp;oh=3499a6e9bf4c70721d84b61a1a925244&amp;oe=5D6F45C6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7884478"/>
                  </a:ext>
                </a:extLst>
              </a:tr>
            </a:tbl>
          </a:graphicData>
        </a:graphic>
      </p:graphicFrame>
      <p:sp>
        <p:nvSpPr>
          <p:cNvPr id="4" name="Text Placeholder 3">
            <a:extLst>
              <a:ext uri="{FF2B5EF4-FFF2-40B4-BE49-F238E27FC236}">
                <a16:creationId xmlns:a16="http://schemas.microsoft.com/office/drawing/2014/main" id="{5ED2C5D0-0DC2-4C53-8227-5DDE60D38495}"/>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510443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D29C5-DEE1-4678-BACA-00E183F6A176}"/>
              </a:ext>
            </a:extLst>
          </p:cNvPr>
          <p:cNvSpPr>
            <a:spLocks noGrp="1"/>
          </p:cNvSpPr>
          <p:nvPr>
            <p:ph type="title"/>
          </p:nvPr>
        </p:nvSpPr>
        <p:spPr/>
        <p:txBody>
          <a:bodyPr/>
          <a:lstStyle/>
          <a:p>
            <a:r>
              <a:rPr lang="en-US"/>
              <a:t>Facebook Own Posts Table | DSV 360 - 17 of 26</a:t>
            </a:r>
          </a:p>
        </p:txBody>
      </p:sp>
      <p:graphicFrame>
        <p:nvGraphicFramePr>
          <p:cNvPr id="5" name="Table Placeholder 4">
            <a:extLst>
              <a:ext uri="{FF2B5EF4-FFF2-40B4-BE49-F238E27FC236}">
                <a16:creationId xmlns:a16="http://schemas.microsoft.com/office/drawing/2014/main" id="{E03C43C1-FF66-4F5F-8A0D-8E251E3FDA06}"/>
              </a:ext>
            </a:extLst>
          </p:cNvPr>
          <p:cNvGraphicFramePr>
            <a:graphicFrameLocks noGrp="1"/>
          </p:cNvGraphicFramePr>
          <p:nvPr>
            <p:ph type="tbl" sz="quarter" idx="13"/>
            <p:extLst>
              <p:ext uri="{D42A27DB-BD31-4B8C-83A1-F6EECF244321}">
                <p14:modId xmlns:p14="http://schemas.microsoft.com/office/powerpoint/2010/main" val="397000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929658585"/>
                    </a:ext>
                  </a:extLst>
                </a:gridCol>
                <a:gridCol w="905255">
                  <a:extLst>
                    <a:ext uri="{9D8B030D-6E8A-4147-A177-3AD203B41FA5}">
                      <a16:colId xmlns:a16="http://schemas.microsoft.com/office/drawing/2014/main" val="1003515615"/>
                    </a:ext>
                  </a:extLst>
                </a:gridCol>
                <a:gridCol w="246888">
                  <a:extLst>
                    <a:ext uri="{9D8B030D-6E8A-4147-A177-3AD203B41FA5}">
                      <a16:colId xmlns:a16="http://schemas.microsoft.com/office/drawing/2014/main" val="1874635469"/>
                    </a:ext>
                  </a:extLst>
                </a:gridCol>
                <a:gridCol w="208280">
                  <a:extLst>
                    <a:ext uri="{9D8B030D-6E8A-4147-A177-3AD203B41FA5}">
                      <a16:colId xmlns:a16="http://schemas.microsoft.com/office/drawing/2014/main" val="3551745749"/>
                    </a:ext>
                  </a:extLst>
                </a:gridCol>
                <a:gridCol w="208280">
                  <a:extLst>
                    <a:ext uri="{9D8B030D-6E8A-4147-A177-3AD203B41FA5}">
                      <a16:colId xmlns:a16="http://schemas.microsoft.com/office/drawing/2014/main" val="1803327987"/>
                    </a:ext>
                  </a:extLst>
                </a:gridCol>
                <a:gridCol w="208280">
                  <a:extLst>
                    <a:ext uri="{9D8B030D-6E8A-4147-A177-3AD203B41FA5}">
                      <a16:colId xmlns:a16="http://schemas.microsoft.com/office/drawing/2014/main" val="2365946176"/>
                    </a:ext>
                  </a:extLst>
                </a:gridCol>
                <a:gridCol w="208280">
                  <a:extLst>
                    <a:ext uri="{9D8B030D-6E8A-4147-A177-3AD203B41FA5}">
                      <a16:colId xmlns:a16="http://schemas.microsoft.com/office/drawing/2014/main" val="318852235"/>
                    </a:ext>
                  </a:extLst>
                </a:gridCol>
                <a:gridCol w="208280">
                  <a:extLst>
                    <a:ext uri="{9D8B030D-6E8A-4147-A177-3AD203B41FA5}">
                      <a16:colId xmlns:a16="http://schemas.microsoft.com/office/drawing/2014/main" val="2744257454"/>
                    </a:ext>
                  </a:extLst>
                </a:gridCol>
                <a:gridCol w="208280">
                  <a:extLst>
                    <a:ext uri="{9D8B030D-6E8A-4147-A177-3AD203B41FA5}">
                      <a16:colId xmlns:a16="http://schemas.microsoft.com/office/drawing/2014/main" val="2453818557"/>
                    </a:ext>
                  </a:extLst>
                </a:gridCol>
                <a:gridCol w="208280">
                  <a:extLst>
                    <a:ext uri="{9D8B030D-6E8A-4147-A177-3AD203B41FA5}">
                      <a16:colId xmlns:a16="http://schemas.microsoft.com/office/drawing/2014/main" val="731502204"/>
                    </a:ext>
                  </a:extLst>
                </a:gridCol>
                <a:gridCol w="208280">
                  <a:extLst>
                    <a:ext uri="{9D8B030D-6E8A-4147-A177-3AD203B41FA5}">
                      <a16:colId xmlns:a16="http://schemas.microsoft.com/office/drawing/2014/main" val="1927194636"/>
                    </a:ext>
                  </a:extLst>
                </a:gridCol>
                <a:gridCol w="208280">
                  <a:extLst>
                    <a:ext uri="{9D8B030D-6E8A-4147-A177-3AD203B41FA5}">
                      <a16:colId xmlns:a16="http://schemas.microsoft.com/office/drawing/2014/main" val="2328221768"/>
                    </a:ext>
                  </a:extLst>
                </a:gridCol>
                <a:gridCol w="208280">
                  <a:extLst>
                    <a:ext uri="{9D8B030D-6E8A-4147-A177-3AD203B41FA5}">
                      <a16:colId xmlns:a16="http://schemas.microsoft.com/office/drawing/2014/main" val="1857907302"/>
                    </a:ext>
                  </a:extLst>
                </a:gridCol>
                <a:gridCol w="208280">
                  <a:extLst>
                    <a:ext uri="{9D8B030D-6E8A-4147-A177-3AD203B41FA5}">
                      <a16:colId xmlns:a16="http://schemas.microsoft.com/office/drawing/2014/main" val="2986328757"/>
                    </a:ext>
                  </a:extLst>
                </a:gridCol>
                <a:gridCol w="208280">
                  <a:extLst>
                    <a:ext uri="{9D8B030D-6E8A-4147-A177-3AD203B41FA5}">
                      <a16:colId xmlns:a16="http://schemas.microsoft.com/office/drawing/2014/main" val="1937650807"/>
                    </a:ext>
                  </a:extLst>
                </a:gridCol>
                <a:gridCol w="208280">
                  <a:extLst>
                    <a:ext uri="{9D8B030D-6E8A-4147-A177-3AD203B41FA5}">
                      <a16:colId xmlns:a16="http://schemas.microsoft.com/office/drawing/2014/main" val="1601532"/>
                    </a:ext>
                  </a:extLst>
                </a:gridCol>
                <a:gridCol w="208280">
                  <a:extLst>
                    <a:ext uri="{9D8B030D-6E8A-4147-A177-3AD203B41FA5}">
                      <a16:colId xmlns:a16="http://schemas.microsoft.com/office/drawing/2014/main" val="3600128116"/>
                    </a:ext>
                  </a:extLst>
                </a:gridCol>
                <a:gridCol w="208280">
                  <a:extLst>
                    <a:ext uri="{9D8B030D-6E8A-4147-A177-3AD203B41FA5}">
                      <a16:colId xmlns:a16="http://schemas.microsoft.com/office/drawing/2014/main" val="131882563"/>
                    </a:ext>
                  </a:extLst>
                </a:gridCol>
                <a:gridCol w="208280">
                  <a:extLst>
                    <a:ext uri="{9D8B030D-6E8A-4147-A177-3AD203B41FA5}">
                      <a16:colId xmlns:a16="http://schemas.microsoft.com/office/drawing/2014/main" val="1597384948"/>
                    </a:ext>
                  </a:extLst>
                </a:gridCol>
                <a:gridCol w="208280">
                  <a:extLst>
                    <a:ext uri="{9D8B030D-6E8A-4147-A177-3AD203B41FA5}">
                      <a16:colId xmlns:a16="http://schemas.microsoft.com/office/drawing/2014/main" val="649723827"/>
                    </a:ext>
                  </a:extLst>
                </a:gridCol>
                <a:gridCol w="208280">
                  <a:extLst>
                    <a:ext uri="{9D8B030D-6E8A-4147-A177-3AD203B41FA5}">
                      <a16:colId xmlns:a16="http://schemas.microsoft.com/office/drawing/2014/main" val="2137858855"/>
                    </a:ext>
                  </a:extLst>
                </a:gridCol>
                <a:gridCol w="208280">
                  <a:extLst>
                    <a:ext uri="{9D8B030D-6E8A-4147-A177-3AD203B41FA5}">
                      <a16:colId xmlns:a16="http://schemas.microsoft.com/office/drawing/2014/main" val="326234791"/>
                    </a:ext>
                  </a:extLst>
                </a:gridCol>
                <a:gridCol w="208280">
                  <a:extLst>
                    <a:ext uri="{9D8B030D-6E8A-4147-A177-3AD203B41FA5}">
                      <a16:colId xmlns:a16="http://schemas.microsoft.com/office/drawing/2014/main" val="1163018116"/>
                    </a:ext>
                  </a:extLst>
                </a:gridCol>
                <a:gridCol w="208280">
                  <a:extLst>
                    <a:ext uri="{9D8B030D-6E8A-4147-A177-3AD203B41FA5}">
                      <a16:colId xmlns:a16="http://schemas.microsoft.com/office/drawing/2014/main" val="4198471563"/>
                    </a:ext>
                  </a:extLst>
                </a:gridCol>
                <a:gridCol w="208280">
                  <a:extLst>
                    <a:ext uri="{9D8B030D-6E8A-4147-A177-3AD203B41FA5}">
                      <a16:colId xmlns:a16="http://schemas.microsoft.com/office/drawing/2014/main" val="574075113"/>
                    </a:ext>
                  </a:extLst>
                </a:gridCol>
                <a:gridCol w="208280">
                  <a:extLst>
                    <a:ext uri="{9D8B030D-6E8A-4147-A177-3AD203B41FA5}">
                      <a16:colId xmlns:a16="http://schemas.microsoft.com/office/drawing/2014/main" val="2401523776"/>
                    </a:ext>
                  </a:extLst>
                </a:gridCol>
                <a:gridCol w="208280">
                  <a:extLst>
                    <a:ext uri="{9D8B030D-6E8A-4147-A177-3AD203B41FA5}">
                      <a16:colId xmlns:a16="http://schemas.microsoft.com/office/drawing/2014/main" val="366012200"/>
                    </a:ext>
                  </a:extLst>
                </a:gridCol>
                <a:gridCol w="208280">
                  <a:extLst>
                    <a:ext uri="{9D8B030D-6E8A-4147-A177-3AD203B41FA5}">
                      <a16:colId xmlns:a16="http://schemas.microsoft.com/office/drawing/2014/main" val="3021144175"/>
                    </a:ext>
                  </a:extLst>
                </a:gridCol>
                <a:gridCol w="208280">
                  <a:extLst>
                    <a:ext uri="{9D8B030D-6E8A-4147-A177-3AD203B41FA5}">
                      <a16:colId xmlns:a16="http://schemas.microsoft.com/office/drawing/2014/main" val="2327948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6036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360 - 2019-03-25 10:04:00 </a:t>
                      </a:r>
                      <a:r>
                        <a:rPr kumimoji="0" lang="de-DE" sz="1000" b="0" i="0" u="none" strike="noStrike" kern="1200" cap="none" spc="0" normalizeH="0" baseline="0" noProof="0">
                          <a:ln>
                            <a:noFill/>
                          </a:ln>
                          <a:solidFill>
                            <a:prstClr val="black"/>
                          </a:solidFill>
                          <a:effectLst/>
                          <a:uLnTx/>
                          <a:uFillTx/>
                          <a:latin typeface="+mn-lt"/>
                          <a:ea typeface="+mn-ea"/>
                          <a:cs typeface="+mn-cs"/>
                        </a:rPr>
                        <a:t> 
 Ckeck it out! 😎👆 Wie sieht eigentlich so ein Tag beim DSV skiTest aus? In unserer Story gibt's die Auflösung.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https://scontent.xx.fbcdn.net/v/t1.0-0/p180x540/54525808_2231469636934669_7833602335916949504_o.jpg?_nc_cat=107&amp;_nc_ht=scontent.xx&amp;oh=9828eab513d48e9f711748b190efb991&amp;oe=5D405AD2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4445843"/>
                  </a:ext>
                </a:extLst>
              </a:tr>
            </a:tbl>
          </a:graphicData>
        </a:graphic>
      </p:graphicFrame>
      <p:sp>
        <p:nvSpPr>
          <p:cNvPr id="4" name="Text Placeholder 3">
            <a:extLst>
              <a:ext uri="{FF2B5EF4-FFF2-40B4-BE49-F238E27FC236}">
                <a16:creationId xmlns:a16="http://schemas.microsoft.com/office/drawing/2014/main" id="{DEAADE52-EBFF-4AA8-9011-782D7120E64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882219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06709-EFBF-4487-B3AD-768015057776}"/>
              </a:ext>
            </a:extLst>
          </p:cNvPr>
          <p:cNvSpPr>
            <a:spLocks noGrp="1"/>
          </p:cNvSpPr>
          <p:nvPr>
            <p:ph type="title"/>
          </p:nvPr>
        </p:nvSpPr>
        <p:spPr/>
        <p:txBody>
          <a:bodyPr/>
          <a:lstStyle/>
          <a:p>
            <a:r>
              <a:rPr lang="en-US"/>
              <a:t>Facebook Own Posts Table | DSV 360 - 18 of 26</a:t>
            </a:r>
          </a:p>
        </p:txBody>
      </p:sp>
      <p:graphicFrame>
        <p:nvGraphicFramePr>
          <p:cNvPr id="5" name="Table Placeholder 4">
            <a:extLst>
              <a:ext uri="{FF2B5EF4-FFF2-40B4-BE49-F238E27FC236}">
                <a16:creationId xmlns:a16="http://schemas.microsoft.com/office/drawing/2014/main" id="{32114A5E-A544-44A0-B6AB-4524EFA62861}"/>
              </a:ext>
            </a:extLst>
          </p:cNvPr>
          <p:cNvGraphicFramePr>
            <a:graphicFrameLocks noGrp="1"/>
          </p:cNvGraphicFramePr>
          <p:nvPr>
            <p:ph type="tbl" sz="quarter" idx="13"/>
            <p:extLst>
              <p:ext uri="{D42A27DB-BD31-4B8C-83A1-F6EECF244321}">
                <p14:modId xmlns:p14="http://schemas.microsoft.com/office/powerpoint/2010/main" val="297879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842986479"/>
                    </a:ext>
                  </a:extLst>
                </a:gridCol>
                <a:gridCol w="905255">
                  <a:extLst>
                    <a:ext uri="{9D8B030D-6E8A-4147-A177-3AD203B41FA5}">
                      <a16:colId xmlns:a16="http://schemas.microsoft.com/office/drawing/2014/main" val="1048444856"/>
                    </a:ext>
                  </a:extLst>
                </a:gridCol>
                <a:gridCol w="246888">
                  <a:extLst>
                    <a:ext uri="{9D8B030D-6E8A-4147-A177-3AD203B41FA5}">
                      <a16:colId xmlns:a16="http://schemas.microsoft.com/office/drawing/2014/main" val="4290525757"/>
                    </a:ext>
                  </a:extLst>
                </a:gridCol>
                <a:gridCol w="208280">
                  <a:extLst>
                    <a:ext uri="{9D8B030D-6E8A-4147-A177-3AD203B41FA5}">
                      <a16:colId xmlns:a16="http://schemas.microsoft.com/office/drawing/2014/main" val="1894609058"/>
                    </a:ext>
                  </a:extLst>
                </a:gridCol>
                <a:gridCol w="208280">
                  <a:extLst>
                    <a:ext uri="{9D8B030D-6E8A-4147-A177-3AD203B41FA5}">
                      <a16:colId xmlns:a16="http://schemas.microsoft.com/office/drawing/2014/main" val="1207544012"/>
                    </a:ext>
                  </a:extLst>
                </a:gridCol>
                <a:gridCol w="208280">
                  <a:extLst>
                    <a:ext uri="{9D8B030D-6E8A-4147-A177-3AD203B41FA5}">
                      <a16:colId xmlns:a16="http://schemas.microsoft.com/office/drawing/2014/main" val="1088619097"/>
                    </a:ext>
                  </a:extLst>
                </a:gridCol>
                <a:gridCol w="208280">
                  <a:extLst>
                    <a:ext uri="{9D8B030D-6E8A-4147-A177-3AD203B41FA5}">
                      <a16:colId xmlns:a16="http://schemas.microsoft.com/office/drawing/2014/main" val="366274168"/>
                    </a:ext>
                  </a:extLst>
                </a:gridCol>
                <a:gridCol w="208280">
                  <a:extLst>
                    <a:ext uri="{9D8B030D-6E8A-4147-A177-3AD203B41FA5}">
                      <a16:colId xmlns:a16="http://schemas.microsoft.com/office/drawing/2014/main" val="3261202031"/>
                    </a:ext>
                  </a:extLst>
                </a:gridCol>
                <a:gridCol w="208280">
                  <a:extLst>
                    <a:ext uri="{9D8B030D-6E8A-4147-A177-3AD203B41FA5}">
                      <a16:colId xmlns:a16="http://schemas.microsoft.com/office/drawing/2014/main" val="1229047181"/>
                    </a:ext>
                  </a:extLst>
                </a:gridCol>
                <a:gridCol w="208280">
                  <a:extLst>
                    <a:ext uri="{9D8B030D-6E8A-4147-A177-3AD203B41FA5}">
                      <a16:colId xmlns:a16="http://schemas.microsoft.com/office/drawing/2014/main" val="2052779453"/>
                    </a:ext>
                  </a:extLst>
                </a:gridCol>
                <a:gridCol w="208280">
                  <a:extLst>
                    <a:ext uri="{9D8B030D-6E8A-4147-A177-3AD203B41FA5}">
                      <a16:colId xmlns:a16="http://schemas.microsoft.com/office/drawing/2014/main" val="2291654927"/>
                    </a:ext>
                  </a:extLst>
                </a:gridCol>
                <a:gridCol w="208280">
                  <a:extLst>
                    <a:ext uri="{9D8B030D-6E8A-4147-A177-3AD203B41FA5}">
                      <a16:colId xmlns:a16="http://schemas.microsoft.com/office/drawing/2014/main" val="1436099874"/>
                    </a:ext>
                  </a:extLst>
                </a:gridCol>
                <a:gridCol w="208280">
                  <a:extLst>
                    <a:ext uri="{9D8B030D-6E8A-4147-A177-3AD203B41FA5}">
                      <a16:colId xmlns:a16="http://schemas.microsoft.com/office/drawing/2014/main" val="2452259314"/>
                    </a:ext>
                  </a:extLst>
                </a:gridCol>
                <a:gridCol w="208280">
                  <a:extLst>
                    <a:ext uri="{9D8B030D-6E8A-4147-A177-3AD203B41FA5}">
                      <a16:colId xmlns:a16="http://schemas.microsoft.com/office/drawing/2014/main" val="3565966484"/>
                    </a:ext>
                  </a:extLst>
                </a:gridCol>
                <a:gridCol w="208280">
                  <a:extLst>
                    <a:ext uri="{9D8B030D-6E8A-4147-A177-3AD203B41FA5}">
                      <a16:colId xmlns:a16="http://schemas.microsoft.com/office/drawing/2014/main" val="3368454890"/>
                    </a:ext>
                  </a:extLst>
                </a:gridCol>
                <a:gridCol w="208280">
                  <a:extLst>
                    <a:ext uri="{9D8B030D-6E8A-4147-A177-3AD203B41FA5}">
                      <a16:colId xmlns:a16="http://schemas.microsoft.com/office/drawing/2014/main" val="178070334"/>
                    </a:ext>
                  </a:extLst>
                </a:gridCol>
                <a:gridCol w="208280">
                  <a:extLst>
                    <a:ext uri="{9D8B030D-6E8A-4147-A177-3AD203B41FA5}">
                      <a16:colId xmlns:a16="http://schemas.microsoft.com/office/drawing/2014/main" val="3900443553"/>
                    </a:ext>
                  </a:extLst>
                </a:gridCol>
                <a:gridCol w="208280">
                  <a:extLst>
                    <a:ext uri="{9D8B030D-6E8A-4147-A177-3AD203B41FA5}">
                      <a16:colId xmlns:a16="http://schemas.microsoft.com/office/drawing/2014/main" val="3306564007"/>
                    </a:ext>
                  </a:extLst>
                </a:gridCol>
                <a:gridCol w="208280">
                  <a:extLst>
                    <a:ext uri="{9D8B030D-6E8A-4147-A177-3AD203B41FA5}">
                      <a16:colId xmlns:a16="http://schemas.microsoft.com/office/drawing/2014/main" val="557322173"/>
                    </a:ext>
                  </a:extLst>
                </a:gridCol>
                <a:gridCol w="208280">
                  <a:extLst>
                    <a:ext uri="{9D8B030D-6E8A-4147-A177-3AD203B41FA5}">
                      <a16:colId xmlns:a16="http://schemas.microsoft.com/office/drawing/2014/main" val="4292637525"/>
                    </a:ext>
                  </a:extLst>
                </a:gridCol>
                <a:gridCol w="208280">
                  <a:extLst>
                    <a:ext uri="{9D8B030D-6E8A-4147-A177-3AD203B41FA5}">
                      <a16:colId xmlns:a16="http://schemas.microsoft.com/office/drawing/2014/main" val="4257689014"/>
                    </a:ext>
                  </a:extLst>
                </a:gridCol>
                <a:gridCol w="208280">
                  <a:extLst>
                    <a:ext uri="{9D8B030D-6E8A-4147-A177-3AD203B41FA5}">
                      <a16:colId xmlns:a16="http://schemas.microsoft.com/office/drawing/2014/main" val="3244138641"/>
                    </a:ext>
                  </a:extLst>
                </a:gridCol>
                <a:gridCol w="208280">
                  <a:extLst>
                    <a:ext uri="{9D8B030D-6E8A-4147-A177-3AD203B41FA5}">
                      <a16:colId xmlns:a16="http://schemas.microsoft.com/office/drawing/2014/main" val="3972098074"/>
                    </a:ext>
                  </a:extLst>
                </a:gridCol>
                <a:gridCol w="208280">
                  <a:extLst>
                    <a:ext uri="{9D8B030D-6E8A-4147-A177-3AD203B41FA5}">
                      <a16:colId xmlns:a16="http://schemas.microsoft.com/office/drawing/2014/main" val="2989880572"/>
                    </a:ext>
                  </a:extLst>
                </a:gridCol>
                <a:gridCol w="208280">
                  <a:extLst>
                    <a:ext uri="{9D8B030D-6E8A-4147-A177-3AD203B41FA5}">
                      <a16:colId xmlns:a16="http://schemas.microsoft.com/office/drawing/2014/main" val="3878981319"/>
                    </a:ext>
                  </a:extLst>
                </a:gridCol>
                <a:gridCol w="208280">
                  <a:extLst>
                    <a:ext uri="{9D8B030D-6E8A-4147-A177-3AD203B41FA5}">
                      <a16:colId xmlns:a16="http://schemas.microsoft.com/office/drawing/2014/main" val="3595614704"/>
                    </a:ext>
                  </a:extLst>
                </a:gridCol>
                <a:gridCol w="208280">
                  <a:extLst>
                    <a:ext uri="{9D8B030D-6E8A-4147-A177-3AD203B41FA5}">
                      <a16:colId xmlns:a16="http://schemas.microsoft.com/office/drawing/2014/main" val="3587076583"/>
                    </a:ext>
                  </a:extLst>
                </a:gridCol>
                <a:gridCol w="208280">
                  <a:extLst>
                    <a:ext uri="{9D8B030D-6E8A-4147-A177-3AD203B41FA5}">
                      <a16:colId xmlns:a16="http://schemas.microsoft.com/office/drawing/2014/main" val="3081967345"/>
                    </a:ext>
                  </a:extLst>
                </a:gridCol>
                <a:gridCol w="208280">
                  <a:extLst>
                    <a:ext uri="{9D8B030D-6E8A-4147-A177-3AD203B41FA5}">
                      <a16:colId xmlns:a16="http://schemas.microsoft.com/office/drawing/2014/main" val="310862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8319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360 - 2019-03-25 09:41:32 </a:t>
                      </a:r>
                      <a:r>
                        <a:rPr kumimoji="0" lang="de-DE" sz="1000" b="0" i="0" u="none" strike="noStrike" kern="1200" cap="none" spc="0" normalizeH="0" baseline="0" noProof="0">
                          <a:ln>
                            <a:noFill/>
                          </a:ln>
                          <a:solidFill>
                            <a:prstClr val="black"/>
                          </a:solidFill>
                          <a:effectLst/>
                          <a:uLnTx/>
                          <a:uFillTx/>
                          <a:latin typeface="+mn-lt"/>
                          <a:ea typeface="+mn-ea"/>
                          <a:cs typeface="+mn-cs"/>
                        </a:rPr>
                        <a:t> 
 Wer wird das Bundeslehrteam in der kommenden Saison unterstützen? 🤔 Unser Nachwuchs trainiert fleißig für die Qualifikation. Weiter so!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https://scontent.xx.fbcdn.net/v/t15.13418-10/54455216_430147564461428_3012265288595931136_n.jpg?_nc_cat=106&amp;_nc_ht=scontent.xx&amp;oh=64e7fb1ed9b31b00c928d07ed510b55f&amp;oe=5D391E87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1371605"/>
                  </a:ext>
                </a:extLst>
              </a:tr>
            </a:tbl>
          </a:graphicData>
        </a:graphic>
      </p:graphicFrame>
      <p:sp>
        <p:nvSpPr>
          <p:cNvPr id="4" name="Text Placeholder 3">
            <a:extLst>
              <a:ext uri="{FF2B5EF4-FFF2-40B4-BE49-F238E27FC236}">
                <a16:creationId xmlns:a16="http://schemas.microsoft.com/office/drawing/2014/main" id="{64E43C93-9411-48EF-8269-3472822BB1C4}"/>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4268844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5DB5B-3FFC-4BEB-A732-1E3E47341223}"/>
              </a:ext>
            </a:extLst>
          </p:cNvPr>
          <p:cNvSpPr>
            <a:spLocks noGrp="1"/>
          </p:cNvSpPr>
          <p:nvPr>
            <p:ph type="title"/>
          </p:nvPr>
        </p:nvSpPr>
        <p:spPr/>
        <p:txBody>
          <a:bodyPr/>
          <a:lstStyle/>
          <a:p>
            <a:r>
              <a:rPr lang="en-US"/>
              <a:t>Facebook Own Posts Table | DSV 360 - 19 of 26</a:t>
            </a:r>
          </a:p>
        </p:txBody>
      </p:sp>
      <p:graphicFrame>
        <p:nvGraphicFramePr>
          <p:cNvPr id="5" name="Table Placeholder 4">
            <a:extLst>
              <a:ext uri="{FF2B5EF4-FFF2-40B4-BE49-F238E27FC236}">
                <a16:creationId xmlns:a16="http://schemas.microsoft.com/office/drawing/2014/main" id="{D6EB08EA-4834-440E-9FDF-D6CACB3C3497}"/>
              </a:ext>
            </a:extLst>
          </p:cNvPr>
          <p:cNvGraphicFramePr>
            <a:graphicFrameLocks noGrp="1"/>
          </p:cNvGraphicFramePr>
          <p:nvPr>
            <p:ph type="tbl" sz="quarter" idx="13"/>
            <p:extLst>
              <p:ext uri="{D42A27DB-BD31-4B8C-83A1-F6EECF244321}">
                <p14:modId xmlns:p14="http://schemas.microsoft.com/office/powerpoint/2010/main" val="63335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85828285"/>
                    </a:ext>
                  </a:extLst>
                </a:gridCol>
                <a:gridCol w="905255">
                  <a:extLst>
                    <a:ext uri="{9D8B030D-6E8A-4147-A177-3AD203B41FA5}">
                      <a16:colId xmlns:a16="http://schemas.microsoft.com/office/drawing/2014/main" val="3415016602"/>
                    </a:ext>
                  </a:extLst>
                </a:gridCol>
                <a:gridCol w="246888">
                  <a:extLst>
                    <a:ext uri="{9D8B030D-6E8A-4147-A177-3AD203B41FA5}">
                      <a16:colId xmlns:a16="http://schemas.microsoft.com/office/drawing/2014/main" val="666535753"/>
                    </a:ext>
                  </a:extLst>
                </a:gridCol>
                <a:gridCol w="208280">
                  <a:extLst>
                    <a:ext uri="{9D8B030D-6E8A-4147-A177-3AD203B41FA5}">
                      <a16:colId xmlns:a16="http://schemas.microsoft.com/office/drawing/2014/main" val="3793715739"/>
                    </a:ext>
                  </a:extLst>
                </a:gridCol>
                <a:gridCol w="208280">
                  <a:extLst>
                    <a:ext uri="{9D8B030D-6E8A-4147-A177-3AD203B41FA5}">
                      <a16:colId xmlns:a16="http://schemas.microsoft.com/office/drawing/2014/main" val="2281731223"/>
                    </a:ext>
                  </a:extLst>
                </a:gridCol>
                <a:gridCol w="208280">
                  <a:extLst>
                    <a:ext uri="{9D8B030D-6E8A-4147-A177-3AD203B41FA5}">
                      <a16:colId xmlns:a16="http://schemas.microsoft.com/office/drawing/2014/main" val="3477810722"/>
                    </a:ext>
                  </a:extLst>
                </a:gridCol>
                <a:gridCol w="208280">
                  <a:extLst>
                    <a:ext uri="{9D8B030D-6E8A-4147-A177-3AD203B41FA5}">
                      <a16:colId xmlns:a16="http://schemas.microsoft.com/office/drawing/2014/main" val="2227558576"/>
                    </a:ext>
                  </a:extLst>
                </a:gridCol>
                <a:gridCol w="208280">
                  <a:extLst>
                    <a:ext uri="{9D8B030D-6E8A-4147-A177-3AD203B41FA5}">
                      <a16:colId xmlns:a16="http://schemas.microsoft.com/office/drawing/2014/main" val="1235898384"/>
                    </a:ext>
                  </a:extLst>
                </a:gridCol>
                <a:gridCol w="208280">
                  <a:extLst>
                    <a:ext uri="{9D8B030D-6E8A-4147-A177-3AD203B41FA5}">
                      <a16:colId xmlns:a16="http://schemas.microsoft.com/office/drawing/2014/main" val="2059935517"/>
                    </a:ext>
                  </a:extLst>
                </a:gridCol>
                <a:gridCol w="208280">
                  <a:extLst>
                    <a:ext uri="{9D8B030D-6E8A-4147-A177-3AD203B41FA5}">
                      <a16:colId xmlns:a16="http://schemas.microsoft.com/office/drawing/2014/main" val="251893291"/>
                    </a:ext>
                  </a:extLst>
                </a:gridCol>
                <a:gridCol w="208280">
                  <a:extLst>
                    <a:ext uri="{9D8B030D-6E8A-4147-A177-3AD203B41FA5}">
                      <a16:colId xmlns:a16="http://schemas.microsoft.com/office/drawing/2014/main" val="218720009"/>
                    </a:ext>
                  </a:extLst>
                </a:gridCol>
                <a:gridCol w="208280">
                  <a:extLst>
                    <a:ext uri="{9D8B030D-6E8A-4147-A177-3AD203B41FA5}">
                      <a16:colId xmlns:a16="http://schemas.microsoft.com/office/drawing/2014/main" val="1332749616"/>
                    </a:ext>
                  </a:extLst>
                </a:gridCol>
                <a:gridCol w="208280">
                  <a:extLst>
                    <a:ext uri="{9D8B030D-6E8A-4147-A177-3AD203B41FA5}">
                      <a16:colId xmlns:a16="http://schemas.microsoft.com/office/drawing/2014/main" val="2284687601"/>
                    </a:ext>
                  </a:extLst>
                </a:gridCol>
                <a:gridCol w="208280">
                  <a:extLst>
                    <a:ext uri="{9D8B030D-6E8A-4147-A177-3AD203B41FA5}">
                      <a16:colId xmlns:a16="http://schemas.microsoft.com/office/drawing/2014/main" val="3333501656"/>
                    </a:ext>
                  </a:extLst>
                </a:gridCol>
                <a:gridCol w="208280">
                  <a:extLst>
                    <a:ext uri="{9D8B030D-6E8A-4147-A177-3AD203B41FA5}">
                      <a16:colId xmlns:a16="http://schemas.microsoft.com/office/drawing/2014/main" val="2357280797"/>
                    </a:ext>
                  </a:extLst>
                </a:gridCol>
                <a:gridCol w="208280">
                  <a:extLst>
                    <a:ext uri="{9D8B030D-6E8A-4147-A177-3AD203B41FA5}">
                      <a16:colId xmlns:a16="http://schemas.microsoft.com/office/drawing/2014/main" val="3283829060"/>
                    </a:ext>
                  </a:extLst>
                </a:gridCol>
                <a:gridCol w="208280">
                  <a:extLst>
                    <a:ext uri="{9D8B030D-6E8A-4147-A177-3AD203B41FA5}">
                      <a16:colId xmlns:a16="http://schemas.microsoft.com/office/drawing/2014/main" val="1472192307"/>
                    </a:ext>
                  </a:extLst>
                </a:gridCol>
                <a:gridCol w="208280">
                  <a:extLst>
                    <a:ext uri="{9D8B030D-6E8A-4147-A177-3AD203B41FA5}">
                      <a16:colId xmlns:a16="http://schemas.microsoft.com/office/drawing/2014/main" val="4247772725"/>
                    </a:ext>
                  </a:extLst>
                </a:gridCol>
                <a:gridCol w="208280">
                  <a:extLst>
                    <a:ext uri="{9D8B030D-6E8A-4147-A177-3AD203B41FA5}">
                      <a16:colId xmlns:a16="http://schemas.microsoft.com/office/drawing/2014/main" val="2950044365"/>
                    </a:ext>
                  </a:extLst>
                </a:gridCol>
                <a:gridCol w="208280">
                  <a:extLst>
                    <a:ext uri="{9D8B030D-6E8A-4147-A177-3AD203B41FA5}">
                      <a16:colId xmlns:a16="http://schemas.microsoft.com/office/drawing/2014/main" val="3141354736"/>
                    </a:ext>
                  </a:extLst>
                </a:gridCol>
                <a:gridCol w="208280">
                  <a:extLst>
                    <a:ext uri="{9D8B030D-6E8A-4147-A177-3AD203B41FA5}">
                      <a16:colId xmlns:a16="http://schemas.microsoft.com/office/drawing/2014/main" val="2018834157"/>
                    </a:ext>
                  </a:extLst>
                </a:gridCol>
                <a:gridCol w="208280">
                  <a:extLst>
                    <a:ext uri="{9D8B030D-6E8A-4147-A177-3AD203B41FA5}">
                      <a16:colId xmlns:a16="http://schemas.microsoft.com/office/drawing/2014/main" val="2760913313"/>
                    </a:ext>
                  </a:extLst>
                </a:gridCol>
                <a:gridCol w="208280">
                  <a:extLst>
                    <a:ext uri="{9D8B030D-6E8A-4147-A177-3AD203B41FA5}">
                      <a16:colId xmlns:a16="http://schemas.microsoft.com/office/drawing/2014/main" val="38072159"/>
                    </a:ext>
                  </a:extLst>
                </a:gridCol>
                <a:gridCol w="208280">
                  <a:extLst>
                    <a:ext uri="{9D8B030D-6E8A-4147-A177-3AD203B41FA5}">
                      <a16:colId xmlns:a16="http://schemas.microsoft.com/office/drawing/2014/main" val="1257723882"/>
                    </a:ext>
                  </a:extLst>
                </a:gridCol>
                <a:gridCol w="208280">
                  <a:extLst>
                    <a:ext uri="{9D8B030D-6E8A-4147-A177-3AD203B41FA5}">
                      <a16:colId xmlns:a16="http://schemas.microsoft.com/office/drawing/2014/main" val="522504275"/>
                    </a:ext>
                  </a:extLst>
                </a:gridCol>
                <a:gridCol w="208280">
                  <a:extLst>
                    <a:ext uri="{9D8B030D-6E8A-4147-A177-3AD203B41FA5}">
                      <a16:colId xmlns:a16="http://schemas.microsoft.com/office/drawing/2014/main" val="3097734457"/>
                    </a:ext>
                  </a:extLst>
                </a:gridCol>
                <a:gridCol w="208280">
                  <a:extLst>
                    <a:ext uri="{9D8B030D-6E8A-4147-A177-3AD203B41FA5}">
                      <a16:colId xmlns:a16="http://schemas.microsoft.com/office/drawing/2014/main" val="3368849523"/>
                    </a:ext>
                  </a:extLst>
                </a:gridCol>
                <a:gridCol w="208280">
                  <a:extLst>
                    <a:ext uri="{9D8B030D-6E8A-4147-A177-3AD203B41FA5}">
                      <a16:colId xmlns:a16="http://schemas.microsoft.com/office/drawing/2014/main" val="3045777378"/>
                    </a:ext>
                  </a:extLst>
                </a:gridCol>
                <a:gridCol w="208280">
                  <a:extLst>
                    <a:ext uri="{9D8B030D-6E8A-4147-A177-3AD203B41FA5}">
                      <a16:colId xmlns:a16="http://schemas.microsoft.com/office/drawing/2014/main" val="104204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022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360 - 2019-03-24 14:16:00 </a:t>
                      </a:r>
                      <a:r>
                        <a:rPr kumimoji="0" lang="de-DE" sz="1000" b="0" i="0" u="none" strike="noStrike" kern="1200" cap="none" spc="0" normalizeH="0" baseline="0" noProof="0">
                          <a:ln>
                            <a:noFill/>
                          </a:ln>
                          <a:solidFill>
                            <a:prstClr val="black"/>
                          </a:solidFill>
                          <a:effectLst/>
                          <a:uLnTx/>
                          <a:uFillTx/>
                          <a:latin typeface="+mn-lt"/>
                          <a:ea typeface="+mn-ea"/>
                          <a:cs typeface="+mn-cs"/>
                        </a:rPr>
                        <a:t> 
 Medientag beim DSV skiTEST 2019 - bitte lächeln!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434674"/>
                  </a:ext>
                </a:extLst>
              </a:tr>
            </a:tbl>
          </a:graphicData>
        </a:graphic>
      </p:graphicFrame>
      <p:sp>
        <p:nvSpPr>
          <p:cNvPr id="4" name="Text Placeholder 3">
            <a:extLst>
              <a:ext uri="{FF2B5EF4-FFF2-40B4-BE49-F238E27FC236}">
                <a16:creationId xmlns:a16="http://schemas.microsoft.com/office/drawing/2014/main" id="{E26ECBF5-E5F2-4BCE-8255-7F5D4D5C74C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756547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A43A-DD4A-44DE-A52B-2AD6DA8F7FB5}"/>
              </a:ext>
            </a:extLst>
          </p:cNvPr>
          <p:cNvSpPr>
            <a:spLocks noGrp="1"/>
          </p:cNvSpPr>
          <p:nvPr>
            <p:ph type="title"/>
          </p:nvPr>
        </p:nvSpPr>
        <p:spPr/>
        <p:txBody>
          <a:bodyPr/>
          <a:lstStyle/>
          <a:p>
            <a:r>
              <a:rPr lang="en-US"/>
              <a:t>Facebook Own Posts Table | DSV 360 - 20 of 26</a:t>
            </a:r>
          </a:p>
        </p:txBody>
      </p:sp>
      <p:graphicFrame>
        <p:nvGraphicFramePr>
          <p:cNvPr id="5" name="Table Placeholder 4">
            <a:extLst>
              <a:ext uri="{FF2B5EF4-FFF2-40B4-BE49-F238E27FC236}">
                <a16:creationId xmlns:a16="http://schemas.microsoft.com/office/drawing/2014/main" id="{C54E8EB5-61A5-4A96-8974-C2C1458DD114}"/>
              </a:ext>
            </a:extLst>
          </p:cNvPr>
          <p:cNvGraphicFramePr>
            <a:graphicFrameLocks noGrp="1"/>
          </p:cNvGraphicFramePr>
          <p:nvPr>
            <p:ph type="tbl" sz="quarter" idx="13"/>
            <p:extLst>
              <p:ext uri="{D42A27DB-BD31-4B8C-83A1-F6EECF244321}">
                <p14:modId xmlns:p14="http://schemas.microsoft.com/office/powerpoint/2010/main" val="300869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596455864"/>
                    </a:ext>
                  </a:extLst>
                </a:gridCol>
                <a:gridCol w="905255">
                  <a:extLst>
                    <a:ext uri="{9D8B030D-6E8A-4147-A177-3AD203B41FA5}">
                      <a16:colId xmlns:a16="http://schemas.microsoft.com/office/drawing/2014/main" val="1481151215"/>
                    </a:ext>
                  </a:extLst>
                </a:gridCol>
                <a:gridCol w="246888">
                  <a:extLst>
                    <a:ext uri="{9D8B030D-6E8A-4147-A177-3AD203B41FA5}">
                      <a16:colId xmlns:a16="http://schemas.microsoft.com/office/drawing/2014/main" val="1980355473"/>
                    </a:ext>
                  </a:extLst>
                </a:gridCol>
                <a:gridCol w="208280">
                  <a:extLst>
                    <a:ext uri="{9D8B030D-6E8A-4147-A177-3AD203B41FA5}">
                      <a16:colId xmlns:a16="http://schemas.microsoft.com/office/drawing/2014/main" val="3195793050"/>
                    </a:ext>
                  </a:extLst>
                </a:gridCol>
                <a:gridCol w="208280">
                  <a:extLst>
                    <a:ext uri="{9D8B030D-6E8A-4147-A177-3AD203B41FA5}">
                      <a16:colId xmlns:a16="http://schemas.microsoft.com/office/drawing/2014/main" val="3838279203"/>
                    </a:ext>
                  </a:extLst>
                </a:gridCol>
                <a:gridCol w="208280">
                  <a:extLst>
                    <a:ext uri="{9D8B030D-6E8A-4147-A177-3AD203B41FA5}">
                      <a16:colId xmlns:a16="http://schemas.microsoft.com/office/drawing/2014/main" val="3286775581"/>
                    </a:ext>
                  </a:extLst>
                </a:gridCol>
                <a:gridCol w="208280">
                  <a:extLst>
                    <a:ext uri="{9D8B030D-6E8A-4147-A177-3AD203B41FA5}">
                      <a16:colId xmlns:a16="http://schemas.microsoft.com/office/drawing/2014/main" val="1329222527"/>
                    </a:ext>
                  </a:extLst>
                </a:gridCol>
                <a:gridCol w="208280">
                  <a:extLst>
                    <a:ext uri="{9D8B030D-6E8A-4147-A177-3AD203B41FA5}">
                      <a16:colId xmlns:a16="http://schemas.microsoft.com/office/drawing/2014/main" val="26056860"/>
                    </a:ext>
                  </a:extLst>
                </a:gridCol>
                <a:gridCol w="208280">
                  <a:extLst>
                    <a:ext uri="{9D8B030D-6E8A-4147-A177-3AD203B41FA5}">
                      <a16:colId xmlns:a16="http://schemas.microsoft.com/office/drawing/2014/main" val="3900258982"/>
                    </a:ext>
                  </a:extLst>
                </a:gridCol>
                <a:gridCol w="208280">
                  <a:extLst>
                    <a:ext uri="{9D8B030D-6E8A-4147-A177-3AD203B41FA5}">
                      <a16:colId xmlns:a16="http://schemas.microsoft.com/office/drawing/2014/main" val="1659813664"/>
                    </a:ext>
                  </a:extLst>
                </a:gridCol>
                <a:gridCol w="208280">
                  <a:extLst>
                    <a:ext uri="{9D8B030D-6E8A-4147-A177-3AD203B41FA5}">
                      <a16:colId xmlns:a16="http://schemas.microsoft.com/office/drawing/2014/main" val="3994044399"/>
                    </a:ext>
                  </a:extLst>
                </a:gridCol>
                <a:gridCol w="208280">
                  <a:extLst>
                    <a:ext uri="{9D8B030D-6E8A-4147-A177-3AD203B41FA5}">
                      <a16:colId xmlns:a16="http://schemas.microsoft.com/office/drawing/2014/main" val="3787689870"/>
                    </a:ext>
                  </a:extLst>
                </a:gridCol>
                <a:gridCol w="208280">
                  <a:extLst>
                    <a:ext uri="{9D8B030D-6E8A-4147-A177-3AD203B41FA5}">
                      <a16:colId xmlns:a16="http://schemas.microsoft.com/office/drawing/2014/main" val="3655516884"/>
                    </a:ext>
                  </a:extLst>
                </a:gridCol>
                <a:gridCol w="208280">
                  <a:extLst>
                    <a:ext uri="{9D8B030D-6E8A-4147-A177-3AD203B41FA5}">
                      <a16:colId xmlns:a16="http://schemas.microsoft.com/office/drawing/2014/main" val="2588280565"/>
                    </a:ext>
                  </a:extLst>
                </a:gridCol>
                <a:gridCol w="208280">
                  <a:extLst>
                    <a:ext uri="{9D8B030D-6E8A-4147-A177-3AD203B41FA5}">
                      <a16:colId xmlns:a16="http://schemas.microsoft.com/office/drawing/2014/main" val="2019077589"/>
                    </a:ext>
                  </a:extLst>
                </a:gridCol>
                <a:gridCol w="208280">
                  <a:extLst>
                    <a:ext uri="{9D8B030D-6E8A-4147-A177-3AD203B41FA5}">
                      <a16:colId xmlns:a16="http://schemas.microsoft.com/office/drawing/2014/main" val="929195593"/>
                    </a:ext>
                  </a:extLst>
                </a:gridCol>
                <a:gridCol w="208280">
                  <a:extLst>
                    <a:ext uri="{9D8B030D-6E8A-4147-A177-3AD203B41FA5}">
                      <a16:colId xmlns:a16="http://schemas.microsoft.com/office/drawing/2014/main" val="609026429"/>
                    </a:ext>
                  </a:extLst>
                </a:gridCol>
                <a:gridCol w="208280">
                  <a:extLst>
                    <a:ext uri="{9D8B030D-6E8A-4147-A177-3AD203B41FA5}">
                      <a16:colId xmlns:a16="http://schemas.microsoft.com/office/drawing/2014/main" val="1321697478"/>
                    </a:ext>
                  </a:extLst>
                </a:gridCol>
                <a:gridCol w="208280">
                  <a:extLst>
                    <a:ext uri="{9D8B030D-6E8A-4147-A177-3AD203B41FA5}">
                      <a16:colId xmlns:a16="http://schemas.microsoft.com/office/drawing/2014/main" val="4248206590"/>
                    </a:ext>
                  </a:extLst>
                </a:gridCol>
                <a:gridCol w="208280">
                  <a:extLst>
                    <a:ext uri="{9D8B030D-6E8A-4147-A177-3AD203B41FA5}">
                      <a16:colId xmlns:a16="http://schemas.microsoft.com/office/drawing/2014/main" val="3304854557"/>
                    </a:ext>
                  </a:extLst>
                </a:gridCol>
                <a:gridCol w="208280">
                  <a:extLst>
                    <a:ext uri="{9D8B030D-6E8A-4147-A177-3AD203B41FA5}">
                      <a16:colId xmlns:a16="http://schemas.microsoft.com/office/drawing/2014/main" val="4102020693"/>
                    </a:ext>
                  </a:extLst>
                </a:gridCol>
                <a:gridCol w="208280">
                  <a:extLst>
                    <a:ext uri="{9D8B030D-6E8A-4147-A177-3AD203B41FA5}">
                      <a16:colId xmlns:a16="http://schemas.microsoft.com/office/drawing/2014/main" val="2969104571"/>
                    </a:ext>
                  </a:extLst>
                </a:gridCol>
                <a:gridCol w="208280">
                  <a:extLst>
                    <a:ext uri="{9D8B030D-6E8A-4147-A177-3AD203B41FA5}">
                      <a16:colId xmlns:a16="http://schemas.microsoft.com/office/drawing/2014/main" val="1219774961"/>
                    </a:ext>
                  </a:extLst>
                </a:gridCol>
                <a:gridCol w="208280">
                  <a:extLst>
                    <a:ext uri="{9D8B030D-6E8A-4147-A177-3AD203B41FA5}">
                      <a16:colId xmlns:a16="http://schemas.microsoft.com/office/drawing/2014/main" val="3211741993"/>
                    </a:ext>
                  </a:extLst>
                </a:gridCol>
                <a:gridCol w="208280">
                  <a:extLst>
                    <a:ext uri="{9D8B030D-6E8A-4147-A177-3AD203B41FA5}">
                      <a16:colId xmlns:a16="http://schemas.microsoft.com/office/drawing/2014/main" val="3979360033"/>
                    </a:ext>
                  </a:extLst>
                </a:gridCol>
                <a:gridCol w="208280">
                  <a:extLst>
                    <a:ext uri="{9D8B030D-6E8A-4147-A177-3AD203B41FA5}">
                      <a16:colId xmlns:a16="http://schemas.microsoft.com/office/drawing/2014/main" val="732929193"/>
                    </a:ext>
                  </a:extLst>
                </a:gridCol>
                <a:gridCol w="208280">
                  <a:extLst>
                    <a:ext uri="{9D8B030D-6E8A-4147-A177-3AD203B41FA5}">
                      <a16:colId xmlns:a16="http://schemas.microsoft.com/office/drawing/2014/main" val="2523667344"/>
                    </a:ext>
                  </a:extLst>
                </a:gridCol>
                <a:gridCol w="208280">
                  <a:extLst>
                    <a:ext uri="{9D8B030D-6E8A-4147-A177-3AD203B41FA5}">
                      <a16:colId xmlns:a16="http://schemas.microsoft.com/office/drawing/2014/main" val="2274236166"/>
                    </a:ext>
                  </a:extLst>
                </a:gridCol>
                <a:gridCol w="208280">
                  <a:extLst>
                    <a:ext uri="{9D8B030D-6E8A-4147-A177-3AD203B41FA5}">
                      <a16:colId xmlns:a16="http://schemas.microsoft.com/office/drawing/2014/main" val="59222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1678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360 - 2019-03-24 12:19:00 </a:t>
                      </a:r>
                      <a:r>
                        <a:rPr kumimoji="0" lang="de-DE" sz="1000" b="0" i="0" u="none" strike="noStrike" kern="1200" cap="none" spc="0" normalizeH="0" baseline="0" noProof="0">
                          <a:ln>
                            <a:noFill/>
                          </a:ln>
                          <a:solidFill>
                            <a:prstClr val="black"/>
                          </a:solidFill>
                          <a:effectLst/>
                          <a:uLnTx/>
                          <a:uFillTx/>
                          <a:latin typeface="+mn-lt"/>
                          <a:ea typeface="+mn-ea"/>
                          <a:cs typeface="+mn-cs"/>
                        </a:rPr>
                        <a:t> 
 Beste Bedingungen beim Lehrgang für die Special Olympics im Allgäu!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4834797"/>
                  </a:ext>
                </a:extLst>
              </a:tr>
            </a:tbl>
          </a:graphicData>
        </a:graphic>
      </p:graphicFrame>
      <p:sp>
        <p:nvSpPr>
          <p:cNvPr id="4" name="Text Placeholder 3">
            <a:extLst>
              <a:ext uri="{FF2B5EF4-FFF2-40B4-BE49-F238E27FC236}">
                <a16:creationId xmlns:a16="http://schemas.microsoft.com/office/drawing/2014/main" id="{EE619756-C5FB-4A86-BA05-DA921C3FD693}"/>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795462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332BD-A92B-4B2A-AC4B-9092C992504F}"/>
              </a:ext>
            </a:extLst>
          </p:cNvPr>
          <p:cNvSpPr>
            <a:spLocks noGrp="1"/>
          </p:cNvSpPr>
          <p:nvPr>
            <p:ph type="title"/>
          </p:nvPr>
        </p:nvSpPr>
        <p:spPr/>
        <p:txBody>
          <a:bodyPr/>
          <a:lstStyle/>
          <a:p>
            <a:r>
              <a:rPr lang="en-US"/>
              <a:t>Facebook Own Posts Table | DSV 360 - 21 of 26</a:t>
            </a:r>
          </a:p>
        </p:txBody>
      </p:sp>
      <p:graphicFrame>
        <p:nvGraphicFramePr>
          <p:cNvPr id="5" name="Table Placeholder 4">
            <a:extLst>
              <a:ext uri="{FF2B5EF4-FFF2-40B4-BE49-F238E27FC236}">
                <a16:creationId xmlns:a16="http://schemas.microsoft.com/office/drawing/2014/main" id="{5054830E-51D9-4E31-BADF-276D84757758}"/>
              </a:ext>
            </a:extLst>
          </p:cNvPr>
          <p:cNvGraphicFramePr>
            <a:graphicFrameLocks noGrp="1"/>
          </p:cNvGraphicFramePr>
          <p:nvPr>
            <p:ph type="tbl" sz="quarter" idx="13"/>
            <p:extLst>
              <p:ext uri="{D42A27DB-BD31-4B8C-83A1-F6EECF244321}">
                <p14:modId xmlns:p14="http://schemas.microsoft.com/office/powerpoint/2010/main" val="134740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36664969"/>
                    </a:ext>
                  </a:extLst>
                </a:gridCol>
                <a:gridCol w="905255">
                  <a:extLst>
                    <a:ext uri="{9D8B030D-6E8A-4147-A177-3AD203B41FA5}">
                      <a16:colId xmlns:a16="http://schemas.microsoft.com/office/drawing/2014/main" val="3938759251"/>
                    </a:ext>
                  </a:extLst>
                </a:gridCol>
                <a:gridCol w="246888">
                  <a:extLst>
                    <a:ext uri="{9D8B030D-6E8A-4147-A177-3AD203B41FA5}">
                      <a16:colId xmlns:a16="http://schemas.microsoft.com/office/drawing/2014/main" val="490237798"/>
                    </a:ext>
                  </a:extLst>
                </a:gridCol>
                <a:gridCol w="208280">
                  <a:extLst>
                    <a:ext uri="{9D8B030D-6E8A-4147-A177-3AD203B41FA5}">
                      <a16:colId xmlns:a16="http://schemas.microsoft.com/office/drawing/2014/main" val="2459294759"/>
                    </a:ext>
                  </a:extLst>
                </a:gridCol>
                <a:gridCol w="208280">
                  <a:extLst>
                    <a:ext uri="{9D8B030D-6E8A-4147-A177-3AD203B41FA5}">
                      <a16:colId xmlns:a16="http://schemas.microsoft.com/office/drawing/2014/main" val="3890053236"/>
                    </a:ext>
                  </a:extLst>
                </a:gridCol>
                <a:gridCol w="208280">
                  <a:extLst>
                    <a:ext uri="{9D8B030D-6E8A-4147-A177-3AD203B41FA5}">
                      <a16:colId xmlns:a16="http://schemas.microsoft.com/office/drawing/2014/main" val="682602814"/>
                    </a:ext>
                  </a:extLst>
                </a:gridCol>
                <a:gridCol w="208280">
                  <a:extLst>
                    <a:ext uri="{9D8B030D-6E8A-4147-A177-3AD203B41FA5}">
                      <a16:colId xmlns:a16="http://schemas.microsoft.com/office/drawing/2014/main" val="2344927235"/>
                    </a:ext>
                  </a:extLst>
                </a:gridCol>
                <a:gridCol w="208280">
                  <a:extLst>
                    <a:ext uri="{9D8B030D-6E8A-4147-A177-3AD203B41FA5}">
                      <a16:colId xmlns:a16="http://schemas.microsoft.com/office/drawing/2014/main" val="3918530301"/>
                    </a:ext>
                  </a:extLst>
                </a:gridCol>
                <a:gridCol w="208280">
                  <a:extLst>
                    <a:ext uri="{9D8B030D-6E8A-4147-A177-3AD203B41FA5}">
                      <a16:colId xmlns:a16="http://schemas.microsoft.com/office/drawing/2014/main" val="1290600654"/>
                    </a:ext>
                  </a:extLst>
                </a:gridCol>
                <a:gridCol w="208280">
                  <a:extLst>
                    <a:ext uri="{9D8B030D-6E8A-4147-A177-3AD203B41FA5}">
                      <a16:colId xmlns:a16="http://schemas.microsoft.com/office/drawing/2014/main" val="2139172600"/>
                    </a:ext>
                  </a:extLst>
                </a:gridCol>
                <a:gridCol w="208280">
                  <a:extLst>
                    <a:ext uri="{9D8B030D-6E8A-4147-A177-3AD203B41FA5}">
                      <a16:colId xmlns:a16="http://schemas.microsoft.com/office/drawing/2014/main" val="1763308167"/>
                    </a:ext>
                  </a:extLst>
                </a:gridCol>
                <a:gridCol w="208280">
                  <a:extLst>
                    <a:ext uri="{9D8B030D-6E8A-4147-A177-3AD203B41FA5}">
                      <a16:colId xmlns:a16="http://schemas.microsoft.com/office/drawing/2014/main" val="3798524735"/>
                    </a:ext>
                  </a:extLst>
                </a:gridCol>
                <a:gridCol w="208280">
                  <a:extLst>
                    <a:ext uri="{9D8B030D-6E8A-4147-A177-3AD203B41FA5}">
                      <a16:colId xmlns:a16="http://schemas.microsoft.com/office/drawing/2014/main" val="2099712528"/>
                    </a:ext>
                  </a:extLst>
                </a:gridCol>
                <a:gridCol w="208280">
                  <a:extLst>
                    <a:ext uri="{9D8B030D-6E8A-4147-A177-3AD203B41FA5}">
                      <a16:colId xmlns:a16="http://schemas.microsoft.com/office/drawing/2014/main" val="1927287738"/>
                    </a:ext>
                  </a:extLst>
                </a:gridCol>
                <a:gridCol w="208280">
                  <a:extLst>
                    <a:ext uri="{9D8B030D-6E8A-4147-A177-3AD203B41FA5}">
                      <a16:colId xmlns:a16="http://schemas.microsoft.com/office/drawing/2014/main" val="3128308787"/>
                    </a:ext>
                  </a:extLst>
                </a:gridCol>
                <a:gridCol w="208280">
                  <a:extLst>
                    <a:ext uri="{9D8B030D-6E8A-4147-A177-3AD203B41FA5}">
                      <a16:colId xmlns:a16="http://schemas.microsoft.com/office/drawing/2014/main" val="4260454272"/>
                    </a:ext>
                  </a:extLst>
                </a:gridCol>
                <a:gridCol w="208280">
                  <a:extLst>
                    <a:ext uri="{9D8B030D-6E8A-4147-A177-3AD203B41FA5}">
                      <a16:colId xmlns:a16="http://schemas.microsoft.com/office/drawing/2014/main" val="458452338"/>
                    </a:ext>
                  </a:extLst>
                </a:gridCol>
                <a:gridCol w="208280">
                  <a:extLst>
                    <a:ext uri="{9D8B030D-6E8A-4147-A177-3AD203B41FA5}">
                      <a16:colId xmlns:a16="http://schemas.microsoft.com/office/drawing/2014/main" val="1450250213"/>
                    </a:ext>
                  </a:extLst>
                </a:gridCol>
                <a:gridCol w="208280">
                  <a:extLst>
                    <a:ext uri="{9D8B030D-6E8A-4147-A177-3AD203B41FA5}">
                      <a16:colId xmlns:a16="http://schemas.microsoft.com/office/drawing/2014/main" val="2531610096"/>
                    </a:ext>
                  </a:extLst>
                </a:gridCol>
                <a:gridCol w="208280">
                  <a:extLst>
                    <a:ext uri="{9D8B030D-6E8A-4147-A177-3AD203B41FA5}">
                      <a16:colId xmlns:a16="http://schemas.microsoft.com/office/drawing/2014/main" val="1601298694"/>
                    </a:ext>
                  </a:extLst>
                </a:gridCol>
                <a:gridCol w="208280">
                  <a:extLst>
                    <a:ext uri="{9D8B030D-6E8A-4147-A177-3AD203B41FA5}">
                      <a16:colId xmlns:a16="http://schemas.microsoft.com/office/drawing/2014/main" val="1935177465"/>
                    </a:ext>
                  </a:extLst>
                </a:gridCol>
                <a:gridCol w="208280">
                  <a:extLst>
                    <a:ext uri="{9D8B030D-6E8A-4147-A177-3AD203B41FA5}">
                      <a16:colId xmlns:a16="http://schemas.microsoft.com/office/drawing/2014/main" val="3921783071"/>
                    </a:ext>
                  </a:extLst>
                </a:gridCol>
                <a:gridCol w="208280">
                  <a:extLst>
                    <a:ext uri="{9D8B030D-6E8A-4147-A177-3AD203B41FA5}">
                      <a16:colId xmlns:a16="http://schemas.microsoft.com/office/drawing/2014/main" val="4052779282"/>
                    </a:ext>
                  </a:extLst>
                </a:gridCol>
                <a:gridCol w="208280">
                  <a:extLst>
                    <a:ext uri="{9D8B030D-6E8A-4147-A177-3AD203B41FA5}">
                      <a16:colId xmlns:a16="http://schemas.microsoft.com/office/drawing/2014/main" val="4015459481"/>
                    </a:ext>
                  </a:extLst>
                </a:gridCol>
                <a:gridCol w="208280">
                  <a:extLst>
                    <a:ext uri="{9D8B030D-6E8A-4147-A177-3AD203B41FA5}">
                      <a16:colId xmlns:a16="http://schemas.microsoft.com/office/drawing/2014/main" val="838718420"/>
                    </a:ext>
                  </a:extLst>
                </a:gridCol>
                <a:gridCol w="208280">
                  <a:extLst>
                    <a:ext uri="{9D8B030D-6E8A-4147-A177-3AD203B41FA5}">
                      <a16:colId xmlns:a16="http://schemas.microsoft.com/office/drawing/2014/main" val="3869840616"/>
                    </a:ext>
                  </a:extLst>
                </a:gridCol>
                <a:gridCol w="208280">
                  <a:extLst>
                    <a:ext uri="{9D8B030D-6E8A-4147-A177-3AD203B41FA5}">
                      <a16:colId xmlns:a16="http://schemas.microsoft.com/office/drawing/2014/main" val="3459534686"/>
                    </a:ext>
                  </a:extLst>
                </a:gridCol>
                <a:gridCol w="208280">
                  <a:extLst>
                    <a:ext uri="{9D8B030D-6E8A-4147-A177-3AD203B41FA5}">
                      <a16:colId xmlns:a16="http://schemas.microsoft.com/office/drawing/2014/main" val="3812064391"/>
                    </a:ext>
                  </a:extLst>
                </a:gridCol>
                <a:gridCol w="208280">
                  <a:extLst>
                    <a:ext uri="{9D8B030D-6E8A-4147-A177-3AD203B41FA5}">
                      <a16:colId xmlns:a16="http://schemas.microsoft.com/office/drawing/2014/main" val="2777279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993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360 - 2019-03-24 08:16:00 </a:t>
                      </a:r>
                      <a:r>
                        <a:rPr kumimoji="0" lang="de-DE" sz="1000" b="0" i="0" u="none" strike="noStrike" kern="1200" cap="none" spc="0" normalizeH="0" baseline="0" noProof="0">
                          <a:ln>
                            <a:noFill/>
                          </a:ln>
                          <a:solidFill>
                            <a:prstClr val="black"/>
                          </a:solidFill>
                          <a:effectLst/>
                          <a:uLnTx/>
                          <a:uFillTx/>
                          <a:latin typeface="+mn-lt"/>
                          <a:ea typeface="+mn-ea"/>
                          <a:cs typeface="+mn-cs"/>
                        </a:rPr>
                        <a:t> 
 Mit den Tipps unserer Experten aus dem Bundeslehrteam kann auch beim Frühjahrsskifahren nichts schiefgehen.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https://scontent.xx.fbcdn.net/v/t15.13418-10/s720x720/53819719_1619759494793466_953786277935710208_n.jpg?_nc_cat=102&amp;_nc_ht=scontent.xx&amp;oh=64d231c1e11446003cab24abfe6a7a6e&amp;oe=5D70F038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8073770"/>
                  </a:ext>
                </a:extLst>
              </a:tr>
            </a:tbl>
          </a:graphicData>
        </a:graphic>
      </p:graphicFrame>
      <p:sp>
        <p:nvSpPr>
          <p:cNvPr id="4" name="Text Placeholder 3">
            <a:extLst>
              <a:ext uri="{FF2B5EF4-FFF2-40B4-BE49-F238E27FC236}">
                <a16:creationId xmlns:a16="http://schemas.microsoft.com/office/drawing/2014/main" id="{A6039FE4-5E43-4B14-BCE9-416998DBD34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385956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958F-E8F9-4BD7-B894-384CA547B59B}"/>
              </a:ext>
            </a:extLst>
          </p:cNvPr>
          <p:cNvSpPr>
            <a:spLocks noGrp="1"/>
          </p:cNvSpPr>
          <p:nvPr>
            <p:ph type="title"/>
          </p:nvPr>
        </p:nvSpPr>
        <p:spPr/>
        <p:txBody>
          <a:bodyPr/>
          <a:lstStyle/>
          <a:p>
            <a:r>
              <a:rPr lang="en-US"/>
              <a:t>Facebook Own Posts Table | DSV 360 - 22 of 26</a:t>
            </a:r>
          </a:p>
        </p:txBody>
      </p:sp>
      <p:graphicFrame>
        <p:nvGraphicFramePr>
          <p:cNvPr id="5" name="Table Placeholder 4">
            <a:extLst>
              <a:ext uri="{FF2B5EF4-FFF2-40B4-BE49-F238E27FC236}">
                <a16:creationId xmlns:a16="http://schemas.microsoft.com/office/drawing/2014/main" id="{D6D5E935-2D9C-410E-B707-EF58667ED6F5}"/>
              </a:ext>
            </a:extLst>
          </p:cNvPr>
          <p:cNvGraphicFramePr>
            <a:graphicFrameLocks noGrp="1"/>
          </p:cNvGraphicFramePr>
          <p:nvPr>
            <p:ph type="tbl" sz="quarter" idx="13"/>
            <p:extLst>
              <p:ext uri="{D42A27DB-BD31-4B8C-83A1-F6EECF244321}">
                <p14:modId xmlns:p14="http://schemas.microsoft.com/office/powerpoint/2010/main" val="12807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47836248"/>
                    </a:ext>
                  </a:extLst>
                </a:gridCol>
                <a:gridCol w="905255">
                  <a:extLst>
                    <a:ext uri="{9D8B030D-6E8A-4147-A177-3AD203B41FA5}">
                      <a16:colId xmlns:a16="http://schemas.microsoft.com/office/drawing/2014/main" val="2053772737"/>
                    </a:ext>
                  </a:extLst>
                </a:gridCol>
                <a:gridCol w="246888">
                  <a:extLst>
                    <a:ext uri="{9D8B030D-6E8A-4147-A177-3AD203B41FA5}">
                      <a16:colId xmlns:a16="http://schemas.microsoft.com/office/drawing/2014/main" val="2639127276"/>
                    </a:ext>
                  </a:extLst>
                </a:gridCol>
                <a:gridCol w="208280">
                  <a:extLst>
                    <a:ext uri="{9D8B030D-6E8A-4147-A177-3AD203B41FA5}">
                      <a16:colId xmlns:a16="http://schemas.microsoft.com/office/drawing/2014/main" val="1654023409"/>
                    </a:ext>
                  </a:extLst>
                </a:gridCol>
                <a:gridCol w="208280">
                  <a:extLst>
                    <a:ext uri="{9D8B030D-6E8A-4147-A177-3AD203B41FA5}">
                      <a16:colId xmlns:a16="http://schemas.microsoft.com/office/drawing/2014/main" val="757218182"/>
                    </a:ext>
                  </a:extLst>
                </a:gridCol>
                <a:gridCol w="208280">
                  <a:extLst>
                    <a:ext uri="{9D8B030D-6E8A-4147-A177-3AD203B41FA5}">
                      <a16:colId xmlns:a16="http://schemas.microsoft.com/office/drawing/2014/main" val="2679580203"/>
                    </a:ext>
                  </a:extLst>
                </a:gridCol>
                <a:gridCol w="208280">
                  <a:extLst>
                    <a:ext uri="{9D8B030D-6E8A-4147-A177-3AD203B41FA5}">
                      <a16:colId xmlns:a16="http://schemas.microsoft.com/office/drawing/2014/main" val="1905914837"/>
                    </a:ext>
                  </a:extLst>
                </a:gridCol>
                <a:gridCol w="208280">
                  <a:extLst>
                    <a:ext uri="{9D8B030D-6E8A-4147-A177-3AD203B41FA5}">
                      <a16:colId xmlns:a16="http://schemas.microsoft.com/office/drawing/2014/main" val="533284792"/>
                    </a:ext>
                  </a:extLst>
                </a:gridCol>
                <a:gridCol w="208280">
                  <a:extLst>
                    <a:ext uri="{9D8B030D-6E8A-4147-A177-3AD203B41FA5}">
                      <a16:colId xmlns:a16="http://schemas.microsoft.com/office/drawing/2014/main" val="2408928165"/>
                    </a:ext>
                  </a:extLst>
                </a:gridCol>
                <a:gridCol w="208280">
                  <a:extLst>
                    <a:ext uri="{9D8B030D-6E8A-4147-A177-3AD203B41FA5}">
                      <a16:colId xmlns:a16="http://schemas.microsoft.com/office/drawing/2014/main" val="1763933353"/>
                    </a:ext>
                  </a:extLst>
                </a:gridCol>
                <a:gridCol w="208280">
                  <a:extLst>
                    <a:ext uri="{9D8B030D-6E8A-4147-A177-3AD203B41FA5}">
                      <a16:colId xmlns:a16="http://schemas.microsoft.com/office/drawing/2014/main" val="3206321661"/>
                    </a:ext>
                  </a:extLst>
                </a:gridCol>
                <a:gridCol w="208280">
                  <a:extLst>
                    <a:ext uri="{9D8B030D-6E8A-4147-A177-3AD203B41FA5}">
                      <a16:colId xmlns:a16="http://schemas.microsoft.com/office/drawing/2014/main" val="1481095742"/>
                    </a:ext>
                  </a:extLst>
                </a:gridCol>
                <a:gridCol w="208280">
                  <a:extLst>
                    <a:ext uri="{9D8B030D-6E8A-4147-A177-3AD203B41FA5}">
                      <a16:colId xmlns:a16="http://schemas.microsoft.com/office/drawing/2014/main" val="4068847127"/>
                    </a:ext>
                  </a:extLst>
                </a:gridCol>
                <a:gridCol w="208280">
                  <a:extLst>
                    <a:ext uri="{9D8B030D-6E8A-4147-A177-3AD203B41FA5}">
                      <a16:colId xmlns:a16="http://schemas.microsoft.com/office/drawing/2014/main" val="4066780088"/>
                    </a:ext>
                  </a:extLst>
                </a:gridCol>
                <a:gridCol w="208280">
                  <a:extLst>
                    <a:ext uri="{9D8B030D-6E8A-4147-A177-3AD203B41FA5}">
                      <a16:colId xmlns:a16="http://schemas.microsoft.com/office/drawing/2014/main" val="1444633591"/>
                    </a:ext>
                  </a:extLst>
                </a:gridCol>
                <a:gridCol w="208280">
                  <a:extLst>
                    <a:ext uri="{9D8B030D-6E8A-4147-A177-3AD203B41FA5}">
                      <a16:colId xmlns:a16="http://schemas.microsoft.com/office/drawing/2014/main" val="1160096103"/>
                    </a:ext>
                  </a:extLst>
                </a:gridCol>
                <a:gridCol w="208280">
                  <a:extLst>
                    <a:ext uri="{9D8B030D-6E8A-4147-A177-3AD203B41FA5}">
                      <a16:colId xmlns:a16="http://schemas.microsoft.com/office/drawing/2014/main" val="251493956"/>
                    </a:ext>
                  </a:extLst>
                </a:gridCol>
                <a:gridCol w="208280">
                  <a:extLst>
                    <a:ext uri="{9D8B030D-6E8A-4147-A177-3AD203B41FA5}">
                      <a16:colId xmlns:a16="http://schemas.microsoft.com/office/drawing/2014/main" val="2887265236"/>
                    </a:ext>
                  </a:extLst>
                </a:gridCol>
                <a:gridCol w="208280">
                  <a:extLst>
                    <a:ext uri="{9D8B030D-6E8A-4147-A177-3AD203B41FA5}">
                      <a16:colId xmlns:a16="http://schemas.microsoft.com/office/drawing/2014/main" val="3060143400"/>
                    </a:ext>
                  </a:extLst>
                </a:gridCol>
                <a:gridCol w="208280">
                  <a:extLst>
                    <a:ext uri="{9D8B030D-6E8A-4147-A177-3AD203B41FA5}">
                      <a16:colId xmlns:a16="http://schemas.microsoft.com/office/drawing/2014/main" val="1455501288"/>
                    </a:ext>
                  </a:extLst>
                </a:gridCol>
                <a:gridCol w="208280">
                  <a:extLst>
                    <a:ext uri="{9D8B030D-6E8A-4147-A177-3AD203B41FA5}">
                      <a16:colId xmlns:a16="http://schemas.microsoft.com/office/drawing/2014/main" val="3038784088"/>
                    </a:ext>
                  </a:extLst>
                </a:gridCol>
                <a:gridCol w="208280">
                  <a:extLst>
                    <a:ext uri="{9D8B030D-6E8A-4147-A177-3AD203B41FA5}">
                      <a16:colId xmlns:a16="http://schemas.microsoft.com/office/drawing/2014/main" val="1597602125"/>
                    </a:ext>
                  </a:extLst>
                </a:gridCol>
                <a:gridCol w="208280">
                  <a:extLst>
                    <a:ext uri="{9D8B030D-6E8A-4147-A177-3AD203B41FA5}">
                      <a16:colId xmlns:a16="http://schemas.microsoft.com/office/drawing/2014/main" val="160588507"/>
                    </a:ext>
                  </a:extLst>
                </a:gridCol>
                <a:gridCol w="208280">
                  <a:extLst>
                    <a:ext uri="{9D8B030D-6E8A-4147-A177-3AD203B41FA5}">
                      <a16:colId xmlns:a16="http://schemas.microsoft.com/office/drawing/2014/main" val="1794282037"/>
                    </a:ext>
                  </a:extLst>
                </a:gridCol>
                <a:gridCol w="208280">
                  <a:extLst>
                    <a:ext uri="{9D8B030D-6E8A-4147-A177-3AD203B41FA5}">
                      <a16:colId xmlns:a16="http://schemas.microsoft.com/office/drawing/2014/main" val="2661028639"/>
                    </a:ext>
                  </a:extLst>
                </a:gridCol>
                <a:gridCol w="208280">
                  <a:extLst>
                    <a:ext uri="{9D8B030D-6E8A-4147-A177-3AD203B41FA5}">
                      <a16:colId xmlns:a16="http://schemas.microsoft.com/office/drawing/2014/main" val="837798439"/>
                    </a:ext>
                  </a:extLst>
                </a:gridCol>
                <a:gridCol w="208280">
                  <a:extLst>
                    <a:ext uri="{9D8B030D-6E8A-4147-A177-3AD203B41FA5}">
                      <a16:colId xmlns:a16="http://schemas.microsoft.com/office/drawing/2014/main" val="1468379719"/>
                    </a:ext>
                  </a:extLst>
                </a:gridCol>
                <a:gridCol w="208280">
                  <a:extLst>
                    <a:ext uri="{9D8B030D-6E8A-4147-A177-3AD203B41FA5}">
                      <a16:colId xmlns:a16="http://schemas.microsoft.com/office/drawing/2014/main" val="3045779657"/>
                    </a:ext>
                  </a:extLst>
                </a:gridCol>
                <a:gridCol w="208280">
                  <a:extLst>
                    <a:ext uri="{9D8B030D-6E8A-4147-A177-3AD203B41FA5}">
                      <a16:colId xmlns:a16="http://schemas.microsoft.com/office/drawing/2014/main" val="222310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0657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360 - 2019-03-23 13:33:14 </a:t>
                      </a:r>
                      <a:r>
                        <a:rPr kumimoji="0" lang="en-US" sz="1000" b="0" i="0" u="none" strike="noStrike" kern="1200" cap="none" spc="0" normalizeH="0" baseline="0" noProof="0">
                          <a:ln>
                            <a:noFill/>
                          </a:ln>
                          <a:solidFill>
                            <a:prstClr val="black"/>
                          </a:solidFill>
                          <a:effectLst/>
                          <a:uLnTx/>
                          <a:uFillTx/>
                          <a:latin typeface="+mn-lt"/>
                          <a:ea typeface="+mn-ea"/>
                          <a:cs typeface="+mn-cs"/>
                        </a:rPr>
                        <a:t> 
 Weltmeisterin! 🎉 Telemarkerin Johanna Holzmann erkämpft sich im Parallelslalom den WM-Titel und holt sich damit im 4. Rennen die 4. Medaille. Bärenstarke Leistung!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https://scontent.xx.fbcdn.net/v/t15.13418-10/s720x720/53765012_326031378049722_8572043927203348480_n.jpg?_nc_cat=100&amp;_nc_ht=scontent.xx&amp;oh=50a4e0e3bea6c2f47430291f3fd589b8&amp;oe=5D305E8E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9451160"/>
                  </a:ext>
                </a:extLst>
              </a:tr>
            </a:tbl>
          </a:graphicData>
        </a:graphic>
      </p:graphicFrame>
      <p:sp>
        <p:nvSpPr>
          <p:cNvPr id="4" name="Text Placeholder 3">
            <a:extLst>
              <a:ext uri="{FF2B5EF4-FFF2-40B4-BE49-F238E27FC236}">
                <a16:creationId xmlns:a16="http://schemas.microsoft.com/office/drawing/2014/main" id="{4A75E49A-5F9D-4F83-8AC8-996DB16747D0}"/>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27712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7B4F-6FB0-47D1-9B63-807D94549CB6}"/>
              </a:ext>
            </a:extLst>
          </p:cNvPr>
          <p:cNvSpPr>
            <a:spLocks noGrp="1"/>
          </p:cNvSpPr>
          <p:nvPr>
            <p:ph type="title"/>
          </p:nvPr>
        </p:nvSpPr>
        <p:spPr/>
        <p:txBody>
          <a:bodyPr/>
          <a:lstStyle/>
          <a:p>
            <a:r>
              <a:rPr lang="en-US"/>
              <a:t>Facebook Own Posts Table | DSV 360 - 23 of 26</a:t>
            </a:r>
          </a:p>
        </p:txBody>
      </p:sp>
      <p:graphicFrame>
        <p:nvGraphicFramePr>
          <p:cNvPr id="5" name="Table Placeholder 4">
            <a:extLst>
              <a:ext uri="{FF2B5EF4-FFF2-40B4-BE49-F238E27FC236}">
                <a16:creationId xmlns:a16="http://schemas.microsoft.com/office/drawing/2014/main" id="{CB959C42-90FD-4BDD-8465-199AB86FB367}"/>
              </a:ext>
            </a:extLst>
          </p:cNvPr>
          <p:cNvGraphicFramePr>
            <a:graphicFrameLocks noGrp="1"/>
          </p:cNvGraphicFramePr>
          <p:nvPr>
            <p:ph type="tbl" sz="quarter" idx="13"/>
            <p:extLst>
              <p:ext uri="{D42A27DB-BD31-4B8C-83A1-F6EECF244321}">
                <p14:modId xmlns:p14="http://schemas.microsoft.com/office/powerpoint/2010/main" val="3510143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814258639"/>
                    </a:ext>
                  </a:extLst>
                </a:gridCol>
                <a:gridCol w="905255">
                  <a:extLst>
                    <a:ext uri="{9D8B030D-6E8A-4147-A177-3AD203B41FA5}">
                      <a16:colId xmlns:a16="http://schemas.microsoft.com/office/drawing/2014/main" val="3113087623"/>
                    </a:ext>
                  </a:extLst>
                </a:gridCol>
                <a:gridCol w="246888">
                  <a:extLst>
                    <a:ext uri="{9D8B030D-6E8A-4147-A177-3AD203B41FA5}">
                      <a16:colId xmlns:a16="http://schemas.microsoft.com/office/drawing/2014/main" val="2420762364"/>
                    </a:ext>
                  </a:extLst>
                </a:gridCol>
                <a:gridCol w="208280">
                  <a:extLst>
                    <a:ext uri="{9D8B030D-6E8A-4147-A177-3AD203B41FA5}">
                      <a16:colId xmlns:a16="http://schemas.microsoft.com/office/drawing/2014/main" val="829087227"/>
                    </a:ext>
                  </a:extLst>
                </a:gridCol>
                <a:gridCol w="208280">
                  <a:extLst>
                    <a:ext uri="{9D8B030D-6E8A-4147-A177-3AD203B41FA5}">
                      <a16:colId xmlns:a16="http://schemas.microsoft.com/office/drawing/2014/main" val="3986155774"/>
                    </a:ext>
                  </a:extLst>
                </a:gridCol>
                <a:gridCol w="208280">
                  <a:extLst>
                    <a:ext uri="{9D8B030D-6E8A-4147-A177-3AD203B41FA5}">
                      <a16:colId xmlns:a16="http://schemas.microsoft.com/office/drawing/2014/main" val="1993579407"/>
                    </a:ext>
                  </a:extLst>
                </a:gridCol>
                <a:gridCol w="208280">
                  <a:extLst>
                    <a:ext uri="{9D8B030D-6E8A-4147-A177-3AD203B41FA5}">
                      <a16:colId xmlns:a16="http://schemas.microsoft.com/office/drawing/2014/main" val="3009356920"/>
                    </a:ext>
                  </a:extLst>
                </a:gridCol>
                <a:gridCol w="208280">
                  <a:extLst>
                    <a:ext uri="{9D8B030D-6E8A-4147-A177-3AD203B41FA5}">
                      <a16:colId xmlns:a16="http://schemas.microsoft.com/office/drawing/2014/main" val="2981712278"/>
                    </a:ext>
                  </a:extLst>
                </a:gridCol>
                <a:gridCol w="208280">
                  <a:extLst>
                    <a:ext uri="{9D8B030D-6E8A-4147-A177-3AD203B41FA5}">
                      <a16:colId xmlns:a16="http://schemas.microsoft.com/office/drawing/2014/main" val="551463082"/>
                    </a:ext>
                  </a:extLst>
                </a:gridCol>
                <a:gridCol w="208280">
                  <a:extLst>
                    <a:ext uri="{9D8B030D-6E8A-4147-A177-3AD203B41FA5}">
                      <a16:colId xmlns:a16="http://schemas.microsoft.com/office/drawing/2014/main" val="1236470694"/>
                    </a:ext>
                  </a:extLst>
                </a:gridCol>
                <a:gridCol w="208280">
                  <a:extLst>
                    <a:ext uri="{9D8B030D-6E8A-4147-A177-3AD203B41FA5}">
                      <a16:colId xmlns:a16="http://schemas.microsoft.com/office/drawing/2014/main" val="2447183884"/>
                    </a:ext>
                  </a:extLst>
                </a:gridCol>
                <a:gridCol w="208280">
                  <a:extLst>
                    <a:ext uri="{9D8B030D-6E8A-4147-A177-3AD203B41FA5}">
                      <a16:colId xmlns:a16="http://schemas.microsoft.com/office/drawing/2014/main" val="4181579399"/>
                    </a:ext>
                  </a:extLst>
                </a:gridCol>
                <a:gridCol w="208280">
                  <a:extLst>
                    <a:ext uri="{9D8B030D-6E8A-4147-A177-3AD203B41FA5}">
                      <a16:colId xmlns:a16="http://schemas.microsoft.com/office/drawing/2014/main" val="1132898485"/>
                    </a:ext>
                  </a:extLst>
                </a:gridCol>
                <a:gridCol w="208280">
                  <a:extLst>
                    <a:ext uri="{9D8B030D-6E8A-4147-A177-3AD203B41FA5}">
                      <a16:colId xmlns:a16="http://schemas.microsoft.com/office/drawing/2014/main" val="664231178"/>
                    </a:ext>
                  </a:extLst>
                </a:gridCol>
                <a:gridCol w="208280">
                  <a:extLst>
                    <a:ext uri="{9D8B030D-6E8A-4147-A177-3AD203B41FA5}">
                      <a16:colId xmlns:a16="http://schemas.microsoft.com/office/drawing/2014/main" val="3449628042"/>
                    </a:ext>
                  </a:extLst>
                </a:gridCol>
                <a:gridCol w="208280">
                  <a:extLst>
                    <a:ext uri="{9D8B030D-6E8A-4147-A177-3AD203B41FA5}">
                      <a16:colId xmlns:a16="http://schemas.microsoft.com/office/drawing/2014/main" val="740721603"/>
                    </a:ext>
                  </a:extLst>
                </a:gridCol>
                <a:gridCol w="208280">
                  <a:extLst>
                    <a:ext uri="{9D8B030D-6E8A-4147-A177-3AD203B41FA5}">
                      <a16:colId xmlns:a16="http://schemas.microsoft.com/office/drawing/2014/main" val="1115433697"/>
                    </a:ext>
                  </a:extLst>
                </a:gridCol>
                <a:gridCol w="208280">
                  <a:extLst>
                    <a:ext uri="{9D8B030D-6E8A-4147-A177-3AD203B41FA5}">
                      <a16:colId xmlns:a16="http://schemas.microsoft.com/office/drawing/2014/main" val="2636323679"/>
                    </a:ext>
                  </a:extLst>
                </a:gridCol>
                <a:gridCol w="208280">
                  <a:extLst>
                    <a:ext uri="{9D8B030D-6E8A-4147-A177-3AD203B41FA5}">
                      <a16:colId xmlns:a16="http://schemas.microsoft.com/office/drawing/2014/main" val="4039491258"/>
                    </a:ext>
                  </a:extLst>
                </a:gridCol>
                <a:gridCol w="208280">
                  <a:extLst>
                    <a:ext uri="{9D8B030D-6E8A-4147-A177-3AD203B41FA5}">
                      <a16:colId xmlns:a16="http://schemas.microsoft.com/office/drawing/2014/main" val="1728794480"/>
                    </a:ext>
                  </a:extLst>
                </a:gridCol>
                <a:gridCol w="208280">
                  <a:extLst>
                    <a:ext uri="{9D8B030D-6E8A-4147-A177-3AD203B41FA5}">
                      <a16:colId xmlns:a16="http://schemas.microsoft.com/office/drawing/2014/main" val="2023092329"/>
                    </a:ext>
                  </a:extLst>
                </a:gridCol>
                <a:gridCol w="208280">
                  <a:extLst>
                    <a:ext uri="{9D8B030D-6E8A-4147-A177-3AD203B41FA5}">
                      <a16:colId xmlns:a16="http://schemas.microsoft.com/office/drawing/2014/main" val="2148873673"/>
                    </a:ext>
                  </a:extLst>
                </a:gridCol>
                <a:gridCol w="208280">
                  <a:extLst>
                    <a:ext uri="{9D8B030D-6E8A-4147-A177-3AD203B41FA5}">
                      <a16:colId xmlns:a16="http://schemas.microsoft.com/office/drawing/2014/main" val="2880467753"/>
                    </a:ext>
                  </a:extLst>
                </a:gridCol>
                <a:gridCol w="208280">
                  <a:extLst>
                    <a:ext uri="{9D8B030D-6E8A-4147-A177-3AD203B41FA5}">
                      <a16:colId xmlns:a16="http://schemas.microsoft.com/office/drawing/2014/main" val="3024190586"/>
                    </a:ext>
                  </a:extLst>
                </a:gridCol>
                <a:gridCol w="208280">
                  <a:extLst>
                    <a:ext uri="{9D8B030D-6E8A-4147-A177-3AD203B41FA5}">
                      <a16:colId xmlns:a16="http://schemas.microsoft.com/office/drawing/2014/main" val="320995938"/>
                    </a:ext>
                  </a:extLst>
                </a:gridCol>
                <a:gridCol w="208280">
                  <a:extLst>
                    <a:ext uri="{9D8B030D-6E8A-4147-A177-3AD203B41FA5}">
                      <a16:colId xmlns:a16="http://schemas.microsoft.com/office/drawing/2014/main" val="3089172046"/>
                    </a:ext>
                  </a:extLst>
                </a:gridCol>
                <a:gridCol w="208280">
                  <a:extLst>
                    <a:ext uri="{9D8B030D-6E8A-4147-A177-3AD203B41FA5}">
                      <a16:colId xmlns:a16="http://schemas.microsoft.com/office/drawing/2014/main" val="3913415750"/>
                    </a:ext>
                  </a:extLst>
                </a:gridCol>
                <a:gridCol w="208280">
                  <a:extLst>
                    <a:ext uri="{9D8B030D-6E8A-4147-A177-3AD203B41FA5}">
                      <a16:colId xmlns:a16="http://schemas.microsoft.com/office/drawing/2014/main" val="653045861"/>
                    </a:ext>
                  </a:extLst>
                </a:gridCol>
                <a:gridCol w="208280">
                  <a:extLst>
                    <a:ext uri="{9D8B030D-6E8A-4147-A177-3AD203B41FA5}">
                      <a16:colId xmlns:a16="http://schemas.microsoft.com/office/drawing/2014/main" val="86747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0734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360 - 2019-03-23 11:09:00 </a:t>
                      </a:r>
                      <a:r>
                        <a:rPr kumimoji="0" lang="de-DE" sz="1000" b="0" i="0" u="none" strike="noStrike" kern="1200" cap="none" spc="0" normalizeH="0" baseline="0" noProof="0">
                          <a:ln>
                            <a:noFill/>
                          </a:ln>
                          <a:solidFill>
                            <a:prstClr val="black"/>
                          </a:solidFill>
                          <a:effectLst/>
                          <a:uLnTx/>
                          <a:uFillTx/>
                          <a:latin typeface="+mn-lt"/>
                          <a:ea typeface="+mn-ea"/>
                          <a:cs typeface="+mn-cs"/>
                        </a:rPr>
                        <a:t> 
 Langweilige Fortbildungen - nicht mit uns! 😉🙅‍♂️ #SkiDeutsschland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https://scontent.xx.fbcdn.net/v/t15.13418-10/s720x720/53492977_2325479081015576_40123928076615680_n.jpg?_nc_cat=106&amp;_nc_ht=scontent.xx&amp;oh=08fd9009ab192c8da621a0bccd442b5c&amp;oe=5D77BC74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0598081"/>
                  </a:ext>
                </a:extLst>
              </a:tr>
            </a:tbl>
          </a:graphicData>
        </a:graphic>
      </p:graphicFrame>
      <p:sp>
        <p:nvSpPr>
          <p:cNvPr id="4" name="Text Placeholder 3">
            <a:extLst>
              <a:ext uri="{FF2B5EF4-FFF2-40B4-BE49-F238E27FC236}">
                <a16:creationId xmlns:a16="http://schemas.microsoft.com/office/drawing/2014/main" id="{87F59914-0121-4669-8263-12B694808D6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310325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C4ED3-3368-40E1-A887-2E6D979A50F4}"/>
              </a:ext>
            </a:extLst>
          </p:cNvPr>
          <p:cNvSpPr>
            <a:spLocks noGrp="1"/>
          </p:cNvSpPr>
          <p:nvPr>
            <p:ph type="title"/>
          </p:nvPr>
        </p:nvSpPr>
        <p:spPr/>
        <p:txBody>
          <a:bodyPr/>
          <a:lstStyle/>
          <a:p>
            <a:r>
              <a:rPr lang="en-US"/>
              <a:t>Facebook Own Posts Table | DSV 360 - 24 of 26</a:t>
            </a:r>
          </a:p>
        </p:txBody>
      </p:sp>
      <p:graphicFrame>
        <p:nvGraphicFramePr>
          <p:cNvPr id="5" name="Table Placeholder 4">
            <a:extLst>
              <a:ext uri="{FF2B5EF4-FFF2-40B4-BE49-F238E27FC236}">
                <a16:creationId xmlns:a16="http://schemas.microsoft.com/office/drawing/2014/main" id="{58258DE8-2D85-4597-AEF1-E3E982B4A2F6}"/>
              </a:ext>
            </a:extLst>
          </p:cNvPr>
          <p:cNvGraphicFramePr>
            <a:graphicFrameLocks noGrp="1"/>
          </p:cNvGraphicFramePr>
          <p:nvPr>
            <p:ph type="tbl" sz="quarter" idx="13"/>
            <p:extLst>
              <p:ext uri="{D42A27DB-BD31-4B8C-83A1-F6EECF244321}">
                <p14:modId xmlns:p14="http://schemas.microsoft.com/office/powerpoint/2010/main" val="175661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361731148"/>
                    </a:ext>
                  </a:extLst>
                </a:gridCol>
                <a:gridCol w="905255">
                  <a:extLst>
                    <a:ext uri="{9D8B030D-6E8A-4147-A177-3AD203B41FA5}">
                      <a16:colId xmlns:a16="http://schemas.microsoft.com/office/drawing/2014/main" val="61507979"/>
                    </a:ext>
                  </a:extLst>
                </a:gridCol>
                <a:gridCol w="246888">
                  <a:extLst>
                    <a:ext uri="{9D8B030D-6E8A-4147-A177-3AD203B41FA5}">
                      <a16:colId xmlns:a16="http://schemas.microsoft.com/office/drawing/2014/main" val="195750615"/>
                    </a:ext>
                  </a:extLst>
                </a:gridCol>
                <a:gridCol w="208280">
                  <a:extLst>
                    <a:ext uri="{9D8B030D-6E8A-4147-A177-3AD203B41FA5}">
                      <a16:colId xmlns:a16="http://schemas.microsoft.com/office/drawing/2014/main" val="2249811371"/>
                    </a:ext>
                  </a:extLst>
                </a:gridCol>
                <a:gridCol w="208280">
                  <a:extLst>
                    <a:ext uri="{9D8B030D-6E8A-4147-A177-3AD203B41FA5}">
                      <a16:colId xmlns:a16="http://schemas.microsoft.com/office/drawing/2014/main" val="487772952"/>
                    </a:ext>
                  </a:extLst>
                </a:gridCol>
                <a:gridCol w="208280">
                  <a:extLst>
                    <a:ext uri="{9D8B030D-6E8A-4147-A177-3AD203B41FA5}">
                      <a16:colId xmlns:a16="http://schemas.microsoft.com/office/drawing/2014/main" val="639664995"/>
                    </a:ext>
                  </a:extLst>
                </a:gridCol>
                <a:gridCol w="208280">
                  <a:extLst>
                    <a:ext uri="{9D8B030D-6E8A-4147-A177-3AD203B41FA5}">
                      <a16:colId xmlns:a16="http://schemas.microsoft.com/office/drawing/2014/main" val="2320085204"/>
                    </a:ext>
                  </a:extLst>
                </a:gridCol>
                <a:gridCol w="208280">
                  <a:extLst>
                    <a:ext uri="{9D8B030D-6E8A-4147-A177-3AD203B41FA5}">
                      <a16:colId xmlns:a16="http://schemas.microsoft.com/office/drawing/2014/main" val="1934971167"/>
                    </a:ext>
                  </a:extLst>
                </a:gridCol>
                <a:gridCol w="208280">
                  <a:extLst>
                    <a:ext uri="{9D8B030D-6E8A-4147-A177-3AD203B41FA5}">
                      <a16:colId xmlns:a16="http://schemas.microsoft.com/office/drawing/2014/main" val="515649849"/>
                    </a:ext>
                  </a:extLst>
                </a:gridCol>
                <a:gridCol w="208280">
                  <a:extLst>
                    <a:ext uri="{9D8B030D-6E8A-4147-A177-3AD203B41FA5}">
                      <a16:colId xmlns:a16="http://schemas.microsoft.com/office/drawing/2014/main" val="1751792683"/>
                    </a:ext>
                  </a:extLst>
                </a:gridCol>
                <a:gridCol w="208280">
                  <a:extLst>
                    <a:ext uri="{9D8B030D-6E8A-4147-A177-3AD203B41FA5}">
                      <a16:colId xmlns:a16="http://schemas.microsoft.com/office/drawing/2014/main" val="2256827223"/>
                    </a:ext>
                  </a:extLst>
                </a:gridCol>
                <a:gridCol w="208280">
                  <a:extLst>
                    <a:ext uri="{9D8B030D-6E8A-4147-A177-3AD203B41FA5}">
                      <a16:colId xmlns:a16="http://schemas.microsoft.com/office/drawing/2014/main" val="200340741"/>
                    </a:ext>
                  </a:extLst>
                </a:gridCol>
                <a:gridCol w="208280">
                  <a:extLst>
                    <a:ext uri="{9D8B030D-6E8A-4147-A177-3AD203B41FA5}">
                      <a16:colId xmlns:a16="http://schemas.microsoft.com/office/drawing/2014/main" val="377030570"/>
                    </a:ext>
                  </a:extLst>
                </a:gridCol>
                <a:gridCol w="208280">
                  <a:extLst>
                    <a:ext uri="{9D8B030D-6E8A-4147-A177-3AD203B41FA5}">
                      <a16:colId xmlns:a16="http://schemas.microsoft.com/office/drawing/2014/main" val="1714561760"/>
                    </a:ext>
                  </a:extLst>
                </a:gridCol>
                <a:gridCol w="208280">
                  <a:extLst>
                    <a:ext uri="{9D8B030D-6E8A-4147-A177-3AD203B41FA5}">
                      <a16:colId xmlns:a16="http://schemas.microsoft.com/office/drawing/2014/main" val="1203029645"/>
                    </a:ext>
                  </a:extLst>
                </a:gridCol>
                <a:gridCol w="208280">
                  <a:extLst>
                    <a:ext uri="{9D8B030D-6E8A-4147-A177-3AD203B41FA5}">
                      <a16:colId xmlns:a16="http://schemas.microsoft.com/office/drawing/2014/main" val="3027331479"/>
                    </a:ext>
                  </a:extLst>
                </a:gridCol>
                <a:gridCol w="208280">
                  <a:extLst>
                    <a:ext uri="{9D8B030D-6E8A-4147-A177-3AD203B41FA5}">
                      <a16:colId xmlns:a16="http://schemas.microsoft.com/office/drawing/2014/main" val="3436547511"/>
                    </a:ext>
                  </a:extLst>
                </a:gridCol>
                <a:gridCol w="208280">
                  <a:extLst>
                    <a:ext uri="{9D8B030D-6E8A-4147-A177-3AD203B41FA5}">
                      <a16:colId xmlns:a16="http://schemas.microsoft.com/office/drawing/2014/main" val="2691407413"/>
                    </a:ext>
                  </a:extLst>
                </a:gridCol>
                <a:gridCol w="208280">
                  <a:extLst>
                    <a:ext uri="{9D8B030D-6E8A-4147-A177-3AD203B41FA5}">
                      <a16:colId xmlns:a16="http://schemas.microsoft.com/office/drawing/2014/main" val="2990778943"/>
                    </a:ext>
                  </a:extLst>
                </a:gridCol>
                <a:gridCol w="208280">
                  <a:extLst>
                    <a:ext uri="{9D8B030D-6E8A-4147-A177-3AD203B41FA5}">
                      <a16:colId xmlns:a16="http://schemas.microsoft.com/office/drawing/2014/main" val="3496474963"/>
                    </a:ext>
                  </a:extLst>
                </a:gridCol>
                <a:gridCol w="208280">
                  <a:extLst>
                    <a:ext uri="{9D8B030D-6E8A-4147-A177-3AD203B41FA5}">
                      <a16:colId xmlns:a16="http://schemas.microsoft.com/office/drawing/2014/main" val="2495929464"/>
                    </a:ext>
                  </a:extLst>
                </a:gridCol>
                <a:gridCol w="208280">
                  <a:extLst>
                    <a:ext uri="{9D8B030D-6E8A-4147-A177-3AD203B41FA5}">
                      <a16:colId xmlns:a16="http://schemas.microsoft.com/office/drawing/2014/main" val="1324358338"/>
                    </a:ext>
                  </a:extLst>
                </a:gridCol>
                <a:gridCol w="208280">
                  <a:extLst>
                    <a:ext uri="{9D8B030D-6E8A-4147-A177-3AD203B41FA5}">
                      <a16:colId xmlns:a16="http://schemas.microsoft.com/office/drawing/2014/main" val="1219468791"/>
                    </a:ext>
                  </a:extLst>
                </a:gridCol>
                <a:gridCol w="208280">
                  <a:extLst>
                    <a:ext uri="{9D8B030D-6E8A-4147-A177-3AD203B41FA5}">
                      <a16:colId xmlns:a16="http://schemas.microsoft.com/office/drawing/2014/main" val="269509774"/>
                    </a:ext>
                  </a:extLst>
                </a:gridCol>
                <a:gridCol w="208280">
                  <a:extLst>
                    <a:ext uri="{9D8B030D-6E8A-4147-A177-3AD203B41FA5}">
                      <a16:colId xmlns:a16="http://schemas.microsoft.com/office/drawing/2014/main" val="1524020971"/>
                    </a:ext>
                  </a:extLst>
                </a:gridCol>
                <a:gridCol w="208280">
                  <a:extLst>
                    <a:ext uri="{9D8B030D-6E8A-4147-A177-3AD203B41FA5}">
                      <a16:colId xmlns:a16="http://schemas.microsoft.com/office/drawing/2014/main" val="1890943644"/>
                    </a:ext>
                  </a:extLst>
                </a:gridCol>
                <a:gridCol w="208280">
                  <a:extLst>
                    <a:ext uri="{9D8B030D-6E8A-4147-A177-3AD203B41FA5}">
                      <a16:colId xmlns:a16="http://schemas.microsoft.com/office/drawing/2014/main" val="745024584"/>
                    </a:ext>
                  </a:extLst>
                </a:gridCol>
                <a:gridCol w="208280">
                  <a:extLst>
                    <a:ext uri="{9D8B030D-6E8A-4147-A177-3AD203B41FA5}">
                      <a16:colId xmlns:a16="http://schemas.microsoft.com/office/drawing/2014/main" val="3149729480"/>
                    </a:ext>
                  </a:extLst>
                </a:gridCol>
                <a:gridCol w="208280">
                  <a:extLst>
                    <a:ext uri="{9D8B030D-6E8A-4147-A177-3AD203B41FA5}">
                      <a16:colId xmlns:a16="http://schemas.microsoft.com/office/drawing/2014/main" val="384607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691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360 - 2019-03-23 08:02:00 </a:t>
                      </a:r>
                      <a:r>
                        <a:rPr kumimoji="0" lang="de-DE" sz="1000" b="0" i="0" u="none" strike="noStrike" kern="1200" cap="none" spc="0" normalizeH="0" baseline="0" noProof="0">
                          <a:ln>
                            <a:noFill/>
                          </a:ln>
                          <a:solidFill>
                            <a:prstClr val="black"/>
                          </a:solidFill>
                          <a:effectLst/>
                          <a:uLnTx/>
                          <a:uFillTx/>
                          <a:latin typeface="+mn-lt"/>
                          <a:ea typeface="+mn-ea"/>
                          <a:cs typeface="+mn-cs"/>
                        </a:rPr>
                        <a:t> 
 Skipass, Handy, Taschentücher, alles auf der Piste dabei! Und ein Erste-Hilfe-Set? 👉 Sollte auch dazugehören! Mini First-Aid-Kits bekommt ihr übrigens in den meisten Baumärkten (Autoabteilung). 🙂 
Im Fall der Fälle: Goldene Seite der Rettungsdecke nach oben, da sie so im Schnee besser sichtbar ist. Für den Wärmeerhalt spielt es kaum eine Rolle, welche Seite benutzt wird.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https://scontent.xx.fbcdn.net/v/t1.0-0/p480x480/53600241_2196906557057644_8150141283898228736_o.jpg?_nc_cat=101&amp;_nc_ht=scontent.xx&amp;oh=420c0ff2c7deb6de0bf4e17440143d2e&amp;oe=5D6DFA8F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8185476"/>
                  </a:ext>
                </a:extLst>
              </a:tr>
            </a:tbl>
          </a:graphicData>
        </a:graphic>
      </p:graphicFrame>
      <p:sp>
        <p:nvSpPr>
          <p:cNvPr id="4" name="Text Placeholder 3">
            <a:extLst>
              <a:ext uri="{FF2B5EF4-FFF2-40B4-BE49-F238E27FC236}">
                <a16:creationId xmlns:a16="http://schemas.microsoft.com/office/drawing/2014/main" id="{C6849387-9452-485E-92AC-BB72D45E785E}"/>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66159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3D74-D7F8-4157-A75B-4B67700928C7}"/>
              </a:ext>
            </a:extLst>
          </p:cNvPr>
          <p:cNvSpPr>
            <a:spLocks noGrp="1"/>
          </p:cNvSpPr>
          <p:nvPr>
            <p:ph type="title"/>
          </p:nvPr>
        </p:nvSpPr>
        <p:spPr/>
        <p:txBody>
          <a:bodyPr/>
          <a:lstStyle/>
          <a:p>
            <a:r>
              <a:rPr lang="en-US"/>
              <a:t>Facebook Own Posts Table | DSV 360 - 25 of 26</a:t>
            </a:r>
          </a:p>
        </p:txBody>
      </p:sp>
      <p:graphicFrame>
        <p:nvGraphicFramePr>
          <p:cNvPr id="5" name="Table Placeholder 4">
            <a:extLst>
              <a:ext uri="{FF2B5EF4-FFF2-40B4-BE49-F238E27FC236}">
                <a16:creationId xmlns:a16="http://schemas.microsoft.com/office/drawing/2014/main" id="{DEE4DC7B-81E4-42BC-B0F3-325191B8B3D9}"/>
              </a:ext>
            </a:extLst>
          </p:cNvPr>
          <p:cNvGraphicFramePr>
            <a:graphicFrameLocks noGrp="1"/>
          </p:cNvGraphicFramePr>
          <p:nvPr>
            <p:ph type="tbl" sz="quarter" idx="13"/>
            <p:extLst>
              <p:ext uri="{D42A27DB-BD31-4B8C-83A1-F6EECF244321}">
                <p14:modId xmlns:p14="http://schemas.microsoft.com/office/powerpoint/2010/main" val="1577425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27583885"/>
                    </a:ext>
                  </a:extLst>
                </a:gridCol>
                <a:gridCol w="905255">
                  <a:extLst>
                    <a:ext uri="{9D8B030D-6E8A-4147-A177-3AD203B41FA5}">
                      <a16:colId xmlns:a16="http://schemas.microsoft.com/office/drawing/2014/main" val="632360520"/>
                    </a:ext>
                  </a:extLst>
                </a:gridCol>
                <a:gridCol w="246888">
                  <a:extLst>
                    <a:ext uri="{9D8B030D-6E8A-4147-A177-3AD203B41FA5}">
                      <a16:colId xmlns:a16="http://schemas.microsoft.com/office/drawing/2014/main" val="2114901966"/>
                    </a:ext>
                  </a:extLst>
                </a:gridCol>
                <a:gridCol w="208280">
                  <a:extLst>
                    <a:ext uri="{9D8B030D-6E8A-4147-A177-3AD203B41FA5}">
                      <a16:colId xmlns:a16="http://schemas.microsoft.com/office/drawing/2014/main" val="1787773578"/>
                    </a:ext>
                  </a:extLst>
                </a:gridCol>
                <a:gridCol w="208280">
                  <a:extLst>
                    <a:ext uri="{9D8B030D-6E8A-4147-A177-3AD203B41FA5}">
                      <a16:colId xmlns:a16="http://schemas.microsoft.com/office/drawing/2014/main" val="606748208"/>
                    </a:ext>
                  </a:extLst>
                </a:gridCol>
                <a:gridCol w="208280">
                  <a:extLst>
                    <a:ext uri="{9D8B030D-6E8A-4147-A177-3AD203B41FA5}">
                      <a16:colId xmlns:a16="http://schemas.microsoft.com/office/drawing/2014/main" val="2097578820"/>
                    </a:ext>
                  </a:extLst>
                </a:gridCol>
                <a:gridCol w="208280">
                  <a:extLst>
                    <a:ext uri="{9D8B030D-6E8A-4147-A177-3AD203B41FA5}">
                      <a16:colId xmlns:a16="http://schemas.microsoft.com/office/drawing/2014/main" val="1658087927"/>
                    </a:ext>
                  </a:extLst>
                </a:gridCol>
                <a:gridCol w="208280">
                  <a:extLst>
                    <a:ext uri="{9D8B030D-6E8A-4147-A177-3AD203B41FA5}">
                      <a16:colId xmlns:a16="http://schemas.microsoft.com/office/drawing/2014/main" val="1318679410"/>
                    </a:ext>
                  </a:extLst>
                </a:gridCol>
                <a:gridCol w="208280">
                  <a:extLst>
                    <a:ext uri="{9D8B030D-6E8A-4147-A177-3AD203B41FA5}">
                      <a16:colId xmlns:a16="http://schemas.microsoft.com/office/drawing/2014/main" val="2186917260"/>
                    </a:ext>
                  </a:extLst>
                </a:gridCol>
                <a:gridCol w="208280">
                  <a:extLst>
                    <a:ext uri="{9D8B030D-6E8A-4147-A177-3AD203B41FA5}">
                      <a16:colId xmlns:a16="http://schemas.microsoft.com/office/drawing/2014/main" val="4018594430"/>
                    </a:ext>
                  </a:extLst>
                </a:gridCol>
                <a:gridCol w="208280">
                  <a:extLst>
                    <a:ext uri="{9D8B030D-6E8A-4147-A177-3AD203B41FA5}">
                      <a16:colId xmlns:a16="http://schemas.microsoft.com/office/drawing/2014/main" val="934514084"/>
                    </a:ext>
                  </a:extLst>
                </a:gridCol>
                <a:gridCol w="208280">
                  <a:extLst>
                    <a:ext uri="{9D8B030D-6E8A-4147-A177-3AD203B41FA5}">
                      <a16:colId xmlns:a16="http://schemas.microsoft.com/office/drawing/2014/main" val="140061264"/>
                    </a:ext>
                  </a:extLst>
                </a:gridCol>
                <a:gridCol w="208280">
                  <a:extLst>
                    <a:ext uri="{9D8B030D-6E8A-4147-A177-3AD203B41FA5}">
                      <a16:colId xmlns:a16="http://schemas.microsoft.com/office/drawing/2014/main" val="3074198169"/>
                    </a:ext>
                  </a:extLst>
                </a:gridCol>
                <a:gridCol w="208280">
                  <a:extLst>
                    <a:ext uri="{9D8B030D-6E8A-4147-A177-3AD203B41FA5}">
                      <a16:colId xmlns:a16="http://schemas.microsoft.com/office/drawing/2014/main" val="1544048689"/>
                    </a:ext>
                  </a:extLst>
                </a:gridCol>
                <a:gridCol w="208280">
                  <a:extLst>
                    <a:ext uri="{9D8B030D-6E8A-4147-A177-3AD203B41FA5}">
                      <a16:colId xmlns:a16="http://schemas.microsoft.com/office/drawing/2014/main" val="2392885718"/>
                    </a:ext>
                  </a:extLst>
                </a:gridCol>
                <a:gridCol w="208280">
                  <a:extLst>
                    <a:ext uri="{9D8B030D-6E8A-4147-A177-3AD203B41FA5}">
                      <a16:colId xmlns:a16="http://schemas.microsoft.com/office/drawing/2014/main" val="3288341187"/>
                    </a:ext>
                  </a:extLst>
                </a:gridCol>
                <a:gridCol w="208280">
                  <a:extLst>
                    <a:ext uri="{9D8B030D-6E8A-4147-A177-3AD203B41FA5}">
                      <a16:colId xmlns:a16="http://schemas.microsoft.com/office/drawing/2014/main" val="565454591"/>
                    </a:ext>
                  </a:extLst>
                </a:gridCol>
                <a:gridCol w="208280">
                  <a:extLst>
                    <a:ext uri="{9D8B030D-6E8A-4147-A177-3AD203B41FA5}">
                      <a16:colId xmlns:a16="http://schemas.microsoft.com/office/drawing/2014/main" val="4175636048"/>
                    </a:ext>
                  </a:extLst>
                </a:gridCol>
                <a:gridCol w="208280">
                  <a:extLst>
                    <a:ext uri="{9D8B030D-6E8A-4147-A177-3AD203B41FA5}">
                      <a16:colId xmlns:a16="http://schemas.microsoft.com/office/drawing/2014/main" val="820987380"/>
                    </a:ext>
                  </a:extLst>
                </a:gridCol>
                <a:gridCol w="208280">
                  <a:extLst>
                    <a:ext uri="{9D8B030D-6E8A-4147-A177-3AD203B41FA5}">
                      <a16:colId xmlns:a16="http://schemas.microsoft.com/office/drawing/2014/main" val="3876033335"/>
                    </a:ext>
                  </a:extLst>
                </a:gridCol>
                <a:gridCol w="208280">
                  <a:extLst>
                    <a:ext uri="{9D8B030D-6E8A-4147-A177-3AD203B41FA5}">
                      <a16:colId xmlns:a16="http://schemas.microsoft.com/office/drawing/2014/main" val="3956038171"/>
                    </a:ext>
                  </a:extLst>
                </a:gridCol>
                <a:gridCol w="208280">
                  <a:extLst>
                    <a:ext uri="{9D8B030D-6E8A-4147-A177-3AD203B41FA5}">
                      <a16:colId xmlns:a16="http://schemas.microsoft.com/office/drawing/2014/main" val="3007843538"/>
                    </a:ext>
                  </a:extLst>
                </a:gridCol>
                <a:gridCol w="208280">
                  <a:extLst>
                    <a:ext uri="{9D8B030D-6E8A-4147-A177-3AD203B41FA5}">
                      <a16:colId xmlns:a16="http://schemas.microsoft.com/office/drawing/2014/main" val="4024546440"/>
                    </a:ext>
                  </a:extLst>
                </a:gridCol>
                <a:gridCol w="208280">
                  <a:extLst>
                    <a:ext uri="{9D8B030D-6E8A-4147-A177-3AD203B41FA5}">
                      <a16:colId xmlns:a16="http://schemas.microsoft.com/office/drawing/2014/main" val="3009881702"/>
                    </a:ext>
                  </a:extLst>
                </a:gridCol>
                <a:gridCol w="208280">
                  <a:extLst>
                    <a:ext uri="{9D8B030D-6E8A-4147-A177-3AD203B41FA5}">
                      <a16:colId xmlns:a16="http://schemas.microsoft.com/office/drawing/2014/main" val="1112318187"/>
                    </a:ext>
                  </a:extLst>
                </a:gridCol>
                <a:gridCol w="208280">
                  <a:extLst>
                    <a:ext uri="{9D8B030D-6E8A-4147-A177-3AD203B41FA5}">
                      <a16:colId xmlns:a16="http://schemas.microsoft.com/office/drawing/2014/main" val="3557865173"/>
                    </a:ext>
                  </a:extLst>
                </a:gridCol>
                <a:gridCol w="208280">
                  <a:extLst>
                    <a:ext uri="{9D8B030D-6E8A-4147-A177-3AD203B41FA5}">
                      <a16:colId xmlns:a16="http://schemas.microsoft.com/office/drawing/2014/main" val="1429651182"/>
                    </a:ext>
                  </a:extLst>
                </a:gridCol>
                <a:gridCol w="208280">
                  <a:extLst>
                    <a:ext uri="{9D8B030D-6E8A-4147-A177-3AD203B41FA5}">
                      <a16:colId xmlns:a16="http://schemas.microsoft.com/office/drawing/2014/main" val="956990890"/>
                    </a:ext>
                  </a:extLst>
                </a:gridCol>
                <a:gridCol w="208280">
                  <a:extLst>
                    <a:ext uri="{9D8B030D-6E8A-4147-A177-3AD203B41FA5}">
                      <a16:colId xmlns:a16="http://schemas.microsoft.com/office/drawing/2014/main" val="390377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022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360 - 2019-03-22 18:47:00 </a:t>
                      </a:r>
                      <a:r>
                        <a:rPr kumimoji="0" lang="de-DE" sz="1000" b="0" i="0" u="none" strike="noStrike" kern="1200" cap="none" spc="0" normalizeH="0" baseline="0" noProof="0">
                          <a:ln>
                            <a:noFill/>
                          </a:ln>
                          <a:solidFill>
                            <a:prstClr val="black"/>
                          </a:solidFill>
                          <a:effectLst/>
                          <a:uLnTx/>
                          <a:uFillTx/>
                          <a:latin typeface="+mn-lt"/>
                          <a:ea typeface="+mn-ea"/>
                          <a:cs typeface="+mn-cs"/>
                        </a:rPr>
                        <a:t> 
 Unsere DSV skiTester fahren ins Wochenende!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https://scontent.xx.fbcdn.net/v/t15.5256-10/53527637_618010301960400_656730366760976384_n.jpg?_nc_cat=110&amp;_nc_ht=scontent.xx&amp;oh=c64a77790d39e51315c1dce733b83721&amp;oe=5D3FEF2C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1666872"/>
                  </a:ext>
                </a:extLst>
              </a:tr>
            </a:tbl>
          </a:graphicData>
        </a:graphic>
      </p:graphicFrame>
      <p:sp>
        <p:nvSpPr>
          <p:cNvPr id="4" name="Text Placeholder 3">
            <a:extLst>
              <a:ext uri="{FF2B5EF4-FFF2-40B4-BE49-F238E27FC236}">
                <a16:creationId xmlns:a16="http://schemas.microsoft.com/office/drawing/2014/main" id="{5EB7C86B-B3B3-4C4D-BA48-041C32DA99F7}"/>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94297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B535-F1AF-47FB-A9A1-7D6E2BEAA416}"/>
              </a:ext>
            </a:extLst>
          </p:cNvPr>
          <p:cNvSpPr>
            <a:spLocks noGrp="1"/>
          </p:cNvSpPr>
          <p:nvPr>
            <p:ph type="title"/>
          </p:nvPr>
        </p:nvSpPr>
        <p:spPr/>
        <p:txBody>
          <a:bodyPr/>
          <a:lstStyle/>
          <a:p>
            <a:r>
              <a:rPr lang="en-US"/>
              <a:t>Facebook Own Posts Table | DSV 360 - 26 of 26</a:t>
            </a:r>
          </a:p>
        </p:txBody>
      </p:sp>
      <p:graphicFrame>
        <p:nvGraphicFramePr>
          <p:cNvPr id="5" name="Table Placeholder 4">
            <a:extLst>
              <a:ext uri="{FF2B5EF4-FFF2-40B4-BE49-F238E27FC236}">
                <a16:creationId xmlns:a16="http://schemas.microsoft.com/office/drawing/2014/main" id="{8FDE5FD0-2616-4F41-8E5E-4E9FE93C048A}"/>
              </a:ext>
            </a:extLst>
          </p:cNvPr>
          <p:cNvGraphicFramePr>
            <a:graphicFrameLocks noGrp="1"/>
          </p:cNvGraphicFramePr>
          <p:nvPr>
            <p:ph type="tbl" sz="quarter" idx="13"/>
            <p:extLst>
              <p:ext uri="{D42A27DB-BD31-4B8C-83A1-F6EECF244321}">
                <p14:modId xmlns:p14="http://schemas.microsoft.com/office/powerpoint/2010/main" val="351723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31168520"/>
                    </a:ext>
                  </a:extLst>
                </a:gridCol>
                <a:gridCol w="905255">
                  <a:extLst>
                    <a:ext uri="{9D8B030D-6E8A-4147-A177-3AD203B41FA5}">
                      <a16:colId xmlns:a16="http://schemas.microsoft.com/office/drawing/2014/main" val="958650114"/>
                    </a:ext>
                  </a:extLst>
                </a:gridCol>
                <a:gridCol w="246888">
                  <a:extLst>
                    <a:ext uri="{9D8B030D-6E8A-4147-A177-3AD203B41FA5}">
                      <a16:colId xmlns:a16="http://schemas.microsoft.com/office/drawing/2014/main" val="2260609446"/>
                    </a:ext>
                  </a:extLst>
                </a:gridCol>
                <a:gridCol w="208280">
                  <a:extLst>
                    <a:ext uri="{9D8B030D-6E8A-4147-A177-3AD203B41FA5}">
                      <a16:colId xmlns:a16="http://schemas.microsoft.com/office/drawing/2014/main" val="481762480"/>
                    </a:ext>
                  </a:extLst>
                </a:gridCol>
                <a:gridCol w="208280">
                  <a:extLst>
                    <a:ext uri="{9D8B030D-6E8A-4147-A177-3AD203B41FA5}">
                      <a16:colId xmlns:a16="http://schemas.microsoft.com/office/drawing/2014/main" val="2957857654"/>
                    </a:ext>
                  </a:extLst>
                </a:gridCol>
                <a:gridCol w="208280">
                  <a:extLst>
                    <a:ext uri="{9D8B030D-6E8A-4147-A177-3AD203B41FA5}">
                      <a16:colId xmlns:a16="http://schemas.microsoft.com/office/drawing/2014/main" val="3748310160"/>
                    </a:ext>
                  </a:extLst>
                </a:gridCol>
                <a:gridCol w="208280">
                  <a:extLst>
                    <a:ext uri="{9D8B030D-6E8A-4147-A177-3AD203B41FA5}">
                      <a16:colId xmlns:a16="http://schemas.microsoft.com/office/drawing/2014/main" val="220673665"/>
                    </a:ext>
                  </a:extLst>
                </a:gridCol>
                <a:gridCol w="208280">
                  <a:extLst>
                    <a:ext uri="{9D8B030D-6E8A-4147-A177-3AD203B41FA5}">
                      <a16:colId xmlns:a16="http://schemas.microsoft.com/office/drawing/2014/main" val="417364278"/>
                    </a:ext>
                  </a:extLst>
                </a:gridCol>
                <a:gridCol w="208280">
                  <a:extLst>
                    <a:ext uri="{9D8B030D-6E8A-4147-A177-3AD203B41FA5}">
                      <a16:colId xmlns:a16="http://schemas.microsoft.com/office/drawing/2014/main" val="4066244956"/>
                    </a:ext>
                  </a:extLst>
                </a:gridCol>
                <a:gridCol w="208280">
                  <a:extLst>
                    <a:ext uri="{9D8B030D-6E8A-4147-A177-3AD203B41FA5}">
                      <a16:colId xmlns:a16="http://schemas.microsoft.com/office/drawing/2014/main" val="1483267386"/>
                    </a:ext>
                  </a:extLst>
                </a:gridCol>
                <a:gridCol w="208280">
                  <a:extLst>
                    <a:ext uri="{9D8B030D-6E8A-4147-A177-3AD203B41FA5}">
                      <a16:colId xmlns:a16="http://schemas.microsoft.com/office/drawing/2014/main" val="2775335880"/>
                    </a:ext>
                  </a:extLst>
                </a:gridCol>
                <a:gridCol w="208280">
                  <a:extLst>
                    <a:ext uri="{9D8B030D-6E8A-4147-A177-3AD203B41FA5}">
                      <a16:colId xmlns:a16="http://schemas.microsoft.com/office/drawing/2014/main" val="3104215340"/>
                    </a:ext>
                  </a:extLst>
                </a:gridCol>
                <a:gridCol w="208280">
                  <a:extLst>
                    <a:ext uri="{9D8B030D-6E8A-4147-A177-3AD203B41FA5}">
                      <a16:colId xmlns:a16="http://schemas.microsoft.com/office/drawing/2014/main" val="3590436319"/>
                    </a:ext>
                  </a:extLst>
                </a:gridCol>
                <a:gridCol w="208280">
                  <a:extLst>
                    <a:ext uri="{9D8B030D-6E8A-4147-A177-3AD203B41FA5}">
                      <a16:colId xmlns:a16="http://schemas.microsoft.com/office/drawing/2014/main" val="2673937928"/>
                    </a:ext>
                  </a:extLst>
                </a:gridCol>
                <a:gridCol w="208280">
                  <a:extLst>
                    <a:ext uri="{9D8B030D-6E8A-4147-A177-3AD203B41FA5}">
                      <a16:colId xmlns:a16="http://schemas.microsoft.com/office/drawing/2014/main" val="3947353329"/>
                    </a:ext>
                  </a:extLst>
                </a:gridCol>
                <a:gridCol w="208280">
                  <a:extLst>
                    <a:ext uri="{9D8B030D-6E8A-4147-A177-3AD203B41FA5}">
                      <a16:colId xmlns:a16="http://schemas.microsoft.com/office/drawing/2014/main" val="3640755613"/>
                    </a:ext>
                  </a:extLst>
                </a:gridCol>
                <a:gridCol w="208280">
                  <a:extLst>
                    <a:ext uri="{9D8B030D-6E8A-4147-A177-3AD203B41FA5}">
                      <a16:colId xmlns:a16="http://schemas.microsoft.com/office/drawing/2014/main" val="3393472706"/>
                    </a:ext>
                  </a:extLst>
                </a:gridCol>
                <a:gridCol w="208280">
                  <a:extLst>
                    <a:ext uri="{9D8B030D-6E8A-4147-A177-3AD203B41FA5}">
                      <a16:colId xmlns:a16="http://schemas.microsoft.com/office/drawing/2014/main" val="1190130067"/>
                    </a:ext>
                  </a:extLst>
                </a:gridCol>
                <a:gridCol w="208280">
                  <a:extLst>
                    <a:ext uri="{9D8B030D-6E8A-4147-A177-3AD203B41FA5}">
                      <a16:colId xmlns:a16="http://schemas.microsoft.com/office/drawing/2014/main" val="1935005163"/>
                    </a:ext>
                  </a:extLst>
                </a:gridCol>
                <a:gridCol w="208280">
                  <a:extLst>
                    <a:ext uri="{9D8B030D-6E8A-4147-A177-3AD203B41FA5}">
                      <a16:colId xmlns:a16="http://schemas.microsoft.com/office/drawing/2014/main" val="1243337187"/>
                    </a:ext>
                  </a:extLst>
                </a:gridCol>
                <a:gridCol w="208280">
                  <a:extLst>
                    <a:ext uri="{9D8B030D-6E8A-4147-A177-3AD203B41FA5}">
                      <a16:colId xmlns:a16="http://schemas.microsoft.com/office/drawing/2014/main" val="1530569025"/>
                    </a:ext>
                  </a:extLst>
                </a:gridCol>
                <a:gridCol w="208280">
                  <a:extLst>
                    <a:ext uri="{9D8B030D-6E8A-4147-A177-3AD203B41FA5}">
                      <a16:colId xmlns:a16="http://schemas.microsoft.com/office/drawing/2014/main" val="3379782644"/>
                    </a:ext>
                  </a:extLst>
                </a:gridCol>
                <a:gridCol w="208280">
                  <a:extLst>
                    <a:ext uri="{9D8B030D-6E8A-4147-A177-3AD203B41FA5}">
                      <a16:colId xmlns:a16="http://schemas.microsoft.com/office/drawing/2014/main" val="3866780383"/>
                    </a:ext>
                  </a:extLst>
                </a:gridCol>
                <a:gridCol w="208280">
                  <a:extLst>
                    <a:ext uri="{9D8B030D-6E8A-4147-A177-3AD203B41FA5}">
                      <a16:colId xmlns:a16="http://schemas.microsoft.com/office/drawing/2014/main" val="548716440"/>
                    </a:ext>
                  </a:extLst>
                </a:gridCol>
                <a:gridCol w="208280">
                  <a:extLst>
                    <a:ext uri="{9D8B030D-6E8A-4147-A177-3AD203B41FA5}">
                      <a16:colId xmlns:a16="http://schemas.microsoft.com/office/drawing/2014/main" val="730756601"/>
                    </a:ext>
                  </a:extLst>
                </a:gridCol>
                <a:gridCol w="208280">
                  <a:extLst>
                    <a:ext uri="{9D8B030D-6E8A-4147-A177-3AD203B41FA5}">
                      <a16:colId xmlns:a16="http://schemas.microsoft.com/office/drawing/2014/main" val="1862871098"/>
                    </a:ext>
                  </a:extLst>
                </a:gridCol>
                <a:gridCol w="208280">
                  <a:extLst>
                    <a:ext uri="{9D8B030D-6E8A-4147-A177-3AD203B41FA5}">
                      <a16:colId xmlns:a16="http://schemas.microsoft.com/office/drawing/2014/main" val="2646293081"/>
                    </a:ext>
                  </a:extLst>
                </a:gridCol>
                <a:gridCol w="208280">
                  <a:extLst>
                    <a:ext uri="{9D8B030D-6E8A-4147-A177-3AD203B41FA5}">
                      <a16:colId xmlns:a16="http://schemas.microsoft.com/office/drawing/2014/main" val="1646137489"/>
                    </a:ext>
                  </a:extLst>
                </a:gridCol>
                <a:gridCol w="208280">
                  <a:extLst>
                    <a:ext uri="{9D8B030D-6E8A-4147-A177-3AD203B41FA5}">
                      <a16:colId xmlns:a16="http://schemas.microsoft.com/office/drawing/2014/main" val="271773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0300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360 - 2019-03-22 18:03:00 </a:t>
                      </a:r>
                      <a:r>
                        <a:rPr kumimoji="0" lang="de-DE" sz="1000" b="0" i="0" u="none" strike="noStrike" kern="1200" cap="none" spc="0" normalizeH="0" baseline="0" noProof="0">
                          <a:ln>
                            <a:noFill/>
                          </a:ln>
                          <a:solidFill>
                            <a:prstClr val="black"/>
                          </a:solidFill>
                          <a:effectLst/>
                          <a:uLnTx/>
                          <a:uFillTx/>
                          <a:latin typeface="+mn-lt"/>
                          <a:ea typeface="+mn-ea"/>
                          <a:cs typeface="+mn-cs"/>
                        </a:rPr>
                        <a:t> 
 "DSV on tour" bei der Skischule Vierkirchen-Kammerberg! 🎿 Die Schüler der Grundschule Fahrenzhausen haben diese Woche ihr Können in der Skitty World Nordic unter Beweis gestellt.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09:29:22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7608728"/>
                  </a:ext>
                </a:extLst>
              </a:tr>
            </a:tbl>
          </a:graphicData>
        </a:graphic>
      </p:graphicFrame>
      <p:sp>
        <p:nvSpPr>
          <p:cNvPr id="4" name="Text Placeholder 3">
            <a:extLst>
              <a:ext uri="{FF2B5EF4-FFF2-40B4-BE49-F238E27FC236}">
                <a16:creationId xmlns:a16="http://schemas.microsoft.com/office/drawing/2014/main" id="{C44B39D7-A38F-48FB-A3FB-FD2FBED7C1D3}"/>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9728812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34</TotalTime>
  <Words>3462</Words>
  <Application>Microsoft Office PowerPoint</Application>
  <PresentationFormat>On-screen Show (4:3)</PresentationFormat>
  <Paragraphs>1530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DSV 360 - 1 of 26</vt:lpstr>
      <vt:lpstr>Facebook Own Posts Table | DSV 360 - 2 of 26</vt:lpstr>
      <vt:lpstr>Facebook Own Posts Table | DSV 360 - 3 of 26</vt:lpstr>
      <vt:lpstr>Facebook Own Posts Table | DSV 360 - 4 of 26</vt:lpstr>
      <vt:lpstr>Facebook Own Posts Table | DSV 360 - 5 of 26</vt:lpstr>
      <vt:lpstr>Facebook Own Posts Table | DSV 360 - 6 of 26</vt:lpstr>
      <vt:lpstr>Facebook Own Posts Table | DSV 360 - 7 of 26</vt:lpstr>
      <vt:lpstr>Facebook Own Posts Table | DSV 360 - 8 of 26</vt:lpstr>
      <vt:lpstr>Facebook Own Posts Table | DSV 360 - 9 of 26</vt:lpstr>
      <vt:lpstr>Facebook Own Posts Table | DSV 360 - 10 of 26</vt:lpstr>
      <vt:lpstr>Facebook Own Posts Table | DSV 360 - 11 of 26</vt:lpstr>
      <vt:lpstr>Facebook Own Posts Table | DSV 360 - 12 of 26</vt:lpstr>
      <vt:lpstr>Facebook Own Posts Table | DSV 360 - 13 of 26</vt:lpstr>
      <vt:lpstr>Facebook Own Posts Table | DSV 360 - 14 of 26</vt:lpstr>
      <vt:lpstr>Facebook Own Posts Table | DSV 360 - 15 of 26</vt:lpstr>
      <vt:lpstr>Facebook Own Posts Table | DSV 360 - 16 of 26</vt:lpstr>
      <vt:lpstr>Facebook Own Posts Table | DSV 360 - 17 of 26</vt:lpstr>
      <vt:lpstr>Facebook Own Posts Table | DSV 360 - 18 of 26</vt:lpstr>
      <vt:lpstr>Facebook Own Posts Table | DSV 360 - 19 of 26</vt:lpstr>
      <vt:lpstr>Facebook Own Posts Table | DSV 360 - 20 of 26</vt:lpstr>
      <vt:lpstr>Facebook Own Posts Table | DSV 360 - 21 of 26</vt:lpstr>
      <vt:lpstr>Facebook Own Posts Table | DSV 360 - 22 of 26</vt:lpstr>
      <vt:lpstr>Facebook Own Posts Table | DSV 360 - 23 of 26</vt:lpstr>
      <vt:lpstr>Facebook Own Posts Table | DSV 360 - 24 of 26</vt:lpstr>
      <vt:lpstr>Facebook Own Posts Table | DSV 360 - 25 of 26</vt:lpstr>
      <vt:lpstr>Facebook Own Posts Table | DSV 360 - 26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2019-04-25T09:39:12Z</dcterms:created>
  <dcterms:modified xsi:type="dcterms:W3CDTF">2019-04-25T10:13:19Z</dcterms:modified>
</cp:coreProperties>
</file>