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B4815-65C7-437D-9930-0F2262242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Viessmann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9F6921-EF0A-440D-A3CB-A257E652CF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788698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54896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046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012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3076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12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016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7165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6438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816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14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- 2018-11-30 19:54:00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du gespannt auf den 1. Weltcupsieg der Teamkollegin hoffst - dir noch nicht ganz sicher bist, ob es reicht - und dich dann so richtig mit ihr freust! 🤩 #Winterfans #skispringen #wclhmr #katharinaalthaus #lillehammer @katharina_althaus @wclhmr @dsv_nordisch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40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- 2018-11-30 14:08:30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Eric Frenzel sprintet nach einem knappen Finish auf Platz 2! 💪🚀 Vinzenz Geiger kommt auf Platz 13 ins Ziel. 👍 #Winterfans #noko #nordiccombined #podium #lillehammer #worldcup @ericfrenzel @vinzenz_geiger 📸 @nordicfocus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13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- 2018-11-29 08:35:31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alle können unseren Beitrag leisten. ♻️ Auch Johannes Kühn hat sich ein paar Sachen vorgenommen. 👍 #Winterfans #biathlon #klimaschutz #nachhaltigkeit #wintersport #thereisnoplanetb @jokuehn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849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25126-C448-4814-8C2C-503625DC0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0879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BEC65-CAB2-4D03-82AA-78CA9B1C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Viessmann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D789F1-3175-4B97-A1FB-0FA70B8A6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758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662100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4535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7505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8894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8857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162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877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632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932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37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- 2018-11-28 08:34:36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freuen uns, auch dieses Jahr wieder mit Luise Kummer in die neue Saison zu starten! 🙂👍 Viel Erfolg beim 1. IBU-Cup. 🚀 #Winterfans #happyday #newseason #winter #wintersport #biathlon @isi_yay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14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- 2018-11-27 08:49:24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Alles Gute zum Geburtstag, Constantin Schmid und eine erfolgreiche Saison! 🎈💪 #Winterfans #happybirthday #itsyourday #skijumping #wintersport @constantin_schmid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94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- 2018-11-26 16:26:59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schön! 😍 Wir freuen uns, dass Philipp Horn weiterhin Teil unseres Teams ist. 👍 #Winterfans #biathlon #wintersport #teamgoals @hoernle__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124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- 2018-11-26 15:13:14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Traumhafte Bedingungen für unseren Nachwuchs in Livigno. ❄️🇮🇹 #Winterfans #NextGeneration #wintersport #seasoniscoming #livigno #perfectconditions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821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13472-21C2-4BB0-B3EC-B6A3D6827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5682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2D131-4C37-424A-96AC-80ED6D859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Viessmann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03DEFF-8400-4019-8461-F17CC27272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9936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19084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824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7668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934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616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144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8772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923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87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7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- 2018-11-26 10:06:45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Katharina Althaus und Finn geht es jetzt von Falun weiter nach Lillehammer zum 1. Weltcup der Saison. 🇸🇪➡️🇳🇴 #Winterfans #saisonauftakt #losgehts #skijumping #lillehammer #wintersport  @katharina_althaus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3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- 2018-11-25 18:23:05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Super Top-10 Ergebnis für Stephan Leyhe! 😊 #Winterfans #skispringen #skijumping #6thplace #ruka @stephan.leyhe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49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- 2018-11-25 15:21:41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Sieg für das Team der Nordischen Kombinierer! 🚀 #Winterfans #noko #nordiccombined #team #sieg #podium #saisonauftakt #ruka @ericfrenzel @vinzenz_geiger @rioriessle @rydzekjo
📸 @nordicfocus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12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- 2018-11-25 14:36:19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Lorenz, happy Daddy! ☺️ #Winterfans #rennrodeln #sprint #3rdplace #happy #family #familygoals #daddyisthebest @loch_felix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218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8E52C-3CFD-458D-80F6-C6DAE856D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25239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A46E5-E2A6-4047-9527-273641198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Viessmann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1F2885-4DD7-447F-BB68-CF42123524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450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0765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719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767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7241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183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7324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5121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724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224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08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- 2018-11-25 13:44:42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Zurück auf dem Podium! 👍 #Winterfans #rennrodeln #sprint #podium #3rdplace #saisonstart #innsbruck #teamwork @tobias_wendl.tobias_arlt 
Copyright: BSD/Eugen Eslage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60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- 2018-11-25 12:15:59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Erstes Rennen der Saison ✅ #Winterfans #rennrodeln #einzel #6thplace #saisonstart @loch_felix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84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- 2018-11-24 20:33:51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Windige Bedingungen waren das heute für unsere Skispringer. 🌬🇫🇮 #Winterfans #skijumping #rukakuusamo #telemark @markuseisenbichler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23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- 2018-11-24 15:55:37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Super Leistung von Johannes Rydzek (3.)! 💪 #Winterfans #noko #nordiccombined #saisonauftakt #dritterplatz @rydzekjo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58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- 2018-11-24 11:53:22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Herzlichen Glückwunsch zum 3. Platz! 👍 #Winterfans #rennrodeln #saisonauftakt #podium #winter #topergebnis #tatjanahüfner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213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2A917-54BB-4703-B8A8-2C37AEDF0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43008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98ADF-80F1-4299-98DC-167622C4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Viessmann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3D401-250C-4CE6-8450-1369B8A56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5392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621332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2653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2388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054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882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048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0049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501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6268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42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- 2018-11-23 14:35:53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Traumhafte Trainingsbedingungen für unsere Biathleten in Norwegen! 🙌🏼 Für die ganze Wahrheit, schaut Bild zwei an. 😬 #Winterfans #biathlon #norway #training #xcskiing #upupup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73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- 2018-11-23 11:53:34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Schön, dass du Teil der Viessmann-Familie bist und zukünftig auch bleiben wirst! 😊 #Winterfans #rennrodeln #seasonisnear #derwinterkannkommen @loch_felix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9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- 2018-11-22 14:10:41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Auch Maren Hammerschmidt ist Winterfan! 😍 Worauf sie achtet, um nachhaltiger zu leben, erfahrt ihr hier im Video. ♻️
Werde auch du Winterfan, Link in Bio. #Winterfans #biathlon #nachhaltig #winter #zerowaste #comebackwinter @maren_hammerschmidt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63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- 2018-11-22 08:14:48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Viessmann-Familie ist glücklich mit Stephan Leyhe in die Saison zu fliegen. 😍 #Winterfans #happy #skispringen #wintersport #happyday #newseason @stephan.leyhe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433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FA368-6ED8-4326-B06D-AF4343931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42159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E8098-8FA0-4087-9AA4-B2B0254C9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Viessmann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DE5BCE-D474-4558-B72A-3FC55D781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660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34161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770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56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915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199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757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3307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5673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312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740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- 2018-11-21 10:18:10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Hoch sollst du leben, Eric Frenzel! 🎉 Wir wünschen dir alles Gute zum Geburtstag und einen erfolgreichen Start in die Saison. 🚀 #Winterfans #noko #nordischekombination #wintersport #happybirthday #itsyourbirthday @ericfrenzel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59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- 2018-11-20 15:24:15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❄️+☀️= 😊 #Winterfans #biathlon #smiling #happy #snow #trainingsession #norway @mariechenheinrich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09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- 2018-11-19 13:58:51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Bald geht‘s los! 💪 Unser Nachwuchs ist bereit für die anstehende Saison. ❄️ #Winterfans #NextGeneration #wintersport #newseason #startindiesaison #winter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11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- 2018-11-19 09:02:12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wünschen dir nur das Beste zum Geburtstag, Johannes Kühn. 🎉🎉🎉 #Winterfans #happybirthday #geburtstag #biathlon #happy #wintersport @jokuehn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01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35B7C-E4CB-49E2-9F43-D98E4895C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2458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0ED35-EA11-47F7-9163-BD5CB65A2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Viessmann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57BE5C-27FA-4621-A71F-C0C699B22D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9656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849744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6937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9878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938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139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0150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6057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678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5132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56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viessmann_sport - 2018-11-18 16:33:18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Tag zum Feiern! 🎉 📸@jfkfeichter 
#Winterfans #skispringen #platzzwei #besteskarriereergebnis #sokannsweitergehen #skijumping #expa @stephan.leyhe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096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AE3FF-2555-4915-9AF1-766721B7E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092399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554</Words>
  <Application>Microsoft Office PowerPoint</Application>
  <PresentationFormat>On-screen Show (4:3)</PresentationFormat>
  <Paragraphs>302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Posts Table | Viessmann - 1 of 7</vt:lpstr>
      <vt:lpstr>Instagram Posts Table | Viessmann - 2 of 7</vt:lpstr>
      <vt:lpstr>Instagram Posts Table | Viessmann - 3 of 7</vt:lpstr>
      <vt:lpstr>Instagram Posts Table | Viessmann - 4 of 7</vt:lpstr>
      <vt:lpstr>Instagram Posts Table | Viessmann - 5 of 7</vt:lpstr>
      <vt:lpstr>Instagram Posts Table | Viessmann - 6 of 7</vt:lpstr>
      <vt:lpstr>Instagram Posts Table | Viessmann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Viessmann - 1 of 7</dc:title>
  <dc:creator>Frederik Peiniger</dc:creator>
  <cp:lastModifiedBy>Frederik Peiniger</cp:lastModifiedBy>
  <cp:revision>1</cp:revision>
  <dcterms:created xsi:type="dcterms:W3CDTF">2019-04-04T11:57:56Z</dcterms:created>
  <dcterms:modified xsi:type="dcterms:W3CDTF">2019-04-04T12:01:03Z</dcterms:modified>
</cp:coreProperties>
</file>