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Female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691</c:v>
                </c:pt>
                <c:pt idx="1">
                  <c:v>5809</c:v>
                </c:pt>
                <c:pt idx="2">
                  <c:v>7682</c:v>
                </c:pt>
                <c:pt idx="3">
                  <c:v>8126</c:v>
                </c:pt>
                <c:pt idx="4">
                  <c:v>11286</c:v>
                </c:pt>
                <c:pt idx="5">
                  <c:v>8540</c:v>
                </c:pt>
                <c:pt idx="6">
                  <c:v>5278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681-4B82-B782-F291F54FC87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Male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557</c:v>
                </c:pt>
                <c:pt idx="1">
                  <c:v>6197</c:v>
                </c:pt>
                <c:pt idx="2">
                  <c:v>7464</c:v>
                </c:pt>
                <c:pt idx="3">
                  <c:v>6940</c:v>
                </c:pt>
                <c:pt idx="4">
                  <c:v>8857</c:v>
                </c:pt>
                <c:pt idx="5">
                  <c:v>5730</c:v>
                </c:pt>
                <c:pt idx="6">
                  <c:v>3953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681-4B82-B782-F291F54FC87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8782872"/>
        <c:axId val="284906760"/>
      </c:barChart>
      <c:catAx>
        <c:axId val="2887828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906760"/>
        <c:crosses val="autoZero"/>
        <c:auto val="1"/>
        <c:lblAlgn val="ctr"/>
        <c:lblOffset val="100"/>
        <c:noMultiLvlLbl val="0"/>
      </c:catAx>
      <c:valAx>
        <c:axId val="2849067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87828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F35B5D-1DEB-4FA5-A856-646E9FAF29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 Demographics | Viessmann Sport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F5D025E-F0A6-4C05-99EF-40360CE5BB3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2974901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1739C4-B5BA-49BA-A98E-CBB18117388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02/27/2019 - 03/01/2019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DBDEE4-56B4-4AAB-9458-644E7B43D6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262033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Fan Demographics | Viessmann Sport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 Demographics | Viessmann Sport</dc:title>
  <dc:creator>Frederik Peiniger</dc:creator>
  <cp:lastModifiedBy>Frederik Peiniger</cp:lastModifiedBy>
  <cp:revision>1</cp:revision>
  <dcterms:created xsi:type="dcterms:W3CDTF">2019-03-05T15:28:10Z</dcterms:created>
  <dcterms:modified xsi:type="dcterms:W3CDTF">2019-03-05T15:28:14Z</dcterms:modified>
</cp:coreProperties>
</file>