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HSBC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F06D-4FE7-8AA4-A75CCBA8BC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F06D-4FE7-8AA4-A75CCBA8BC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Deutsche Bank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F06D-4FE7-8AA4-A75CCBA8BC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Goldman Sachs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F06D-4FE7-8AA4-A75CCBA8BC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J.P. Morgan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F06D-4FE7-8AA4-A75CCBA8BC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Morgan Stanley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smooth val="0"/>
          <c:extLst>
            <c:ext xmlns:c16="http://schemas.microsoft.com/office/drawing/2014/chart" uri="{C3380CC4-5D6E-409C-BE32-E72D297353CC}">
              <c16:uniqueId val="{00000005-F06D-4FE7-8AA4-A75CCBA8BC1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Bank of America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smooth val="0"/>
          <c:extLst>
            <c:ext xmlns:c16="http://schemas.microsoft.com/office/drawing/2014/chart" uri="{C3380CC4-5D6E-409C-BE32-E72D297353CC}">
              <c16:uniqueId val="{00000006-F06D-4FE7-8AA4-A75CCBA8BC1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Credit Suisse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Sheet1!$I$2:$I$13</c:f>
            </c:numRef>
          </c:val>
          <c:smooth val="0"/>
          <c:extLst>
            <c:ext xmlns:c16="http://schemas.microsoft.com/office/drawing/2014/chart" uri="{C3380CC4-5D6E-409C-BE32-E72D297353CC}">
              <c16:uniqueId val="{00000007-F06D-4FE7-8AA4-A75CCBA8BC1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Wells Fargo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Sheet1!$J$2:$J$13</c:f>
            </c:numRef>
          </c:val>
          <c:smooth val="0"/>
          <c:extLst>
            <c:ext xmlns:c16="http://schemas.microsoft.com/office/drawing/2014/chart" uri="{C3380CC4-5D6E-409C-BE32-E72D297353CC}">
              <c16:uniqueId val="{00000008-F06D-4FE7-8AA4-A75CCBA8BC1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UBS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Sheet1!$K$2:$K$13</c:f>
            </c:numRef>
          </c:val>
          <c:smooth val="0"/>
          <c:extLst>
            <c:ext xmlns:c16="http://schemas.microsoft.com/office/drawing/2014/chart" uri="{C3380CC4-5D6E-409C-BE32-E72D297353CC}">
              <c16:uniqueId val="{00000009-F06D-4FE7-8AA4-A75CCBA8BC1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Standard Chartered Bank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Sheet1!$L$2:$L$13</c:f>
            </c:numRef>
          </c:val>
          <c:smooth val="0"/>
          <c:extLst>
            <c:ext xmlns:c16="http://schemas.microsoft.com/office/drawing/2014/chart" uri="{C3380CC4-5D6E-409C-BE32-E72D297353CC}">
              <c16:uniqueId val="{0000000A-F06D-4FE7-8AA4-A75CCBA8BC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196208"/>
        <c:axId val="254194896"/>
      </c:lineChart>
      <c:catAx>
        <c:axId val="25419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94896"/>
        <c:crosses val="autoZero"/>
        <c:auto val="1"/>
        <c:lblAlgn val="ctr"/>
        <c:lblOffset val="100"/>
        <c:noMultiLvlLbl val="0"/>
      </c:catAx>
      <c:valAx>
        <c:axId val="25419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9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E2C6A-030D-4D1E-898E-8EA7CE222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Credit Suisse - Benchmark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EDA55E-3450-4034-9CD5-6C5B3B32BF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3676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DAC80-DB0D-45FB-9DDB-BC8720DC6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42BDC-60C9-46EA-BC4A-BDCCD80C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205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Credit Suisse - Benchmark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Credit Suisse - Benchmark</dc:title>
  <dc:creator>Administrator</dc:creator>
  <cp:lastModifiedBy>Administrator</cp:lastModifiedBy>
  <cp:revision>1</cp:revision>
  <dcterms:created xsi:type="dcterms:W3CDTF">2018-12-11T10:39:28Z</dcterms:created>
  <dcterms:modified xsi:type="dcterms:W3CDTF">2018-12-11T10:39:39Z</dcterms:modified>
</cp:coreProperties>
</file>