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HSBC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948687</c:v>
                </c:pt>
                <c:pt idx="1">
                  <c:v>965904</c:v>
                </c:pt>
                <c:pt idx="2">
                  <c:v>980097</c:v>
                </c:pt>
                <c:pt idx="3">
                  <c:v>991620</c:v>
                </c:pt>
                <c:pt idx="4">
                  <c:v>1000909</c:v>
                </c:pt>
                <c:pt idx="5">
                  <c:v>1017677</c:v>
                </c:pt>
                <c:pt idx="6">
                  <c:v>1035337</c:v>
                </c:pt>
                <c:pt idx="7">
                  <c:v>1050311</c:v>
                </c:pt>
                <c:pt idx="8">
                  <c:v>1065668</c:v>
                </c:pt>
                <c:pt idx="9">
                  <c:v>1079032</c:v>
                </c:pt>
                <c:pt idx="10">
                  <c:v>1095278</c:v>
                </c:pt>
                <c:pt idx="11">
                  <c:v>1111468</c:v>
                </c:pt>
                <c:pt idx="12">
                  <c:v>1126723</c:v>
                </c:pt>
                <c:pt idx="13">
                  <c:v>1142464</c:v>
                </c:pt>
                <c:pt idx="14">
                  <c:v>1156492</c:v>
                </c:pt>
                <c:pt idx="15">
                  <c:v>1177521</c:v>
                </c:pt>
                <c:pt idx="16">
                  <c:v>1193647</c:v>
                </c:pt>
                <c:pt idx="17">
                  <c:v>1214189</c:v>
                </c:pt>
                <c:pt idx="18">
                  <c:v>1235725</c:v>
                </c:pt>
                <c:pt idx="19">
                  <c:v>1255213</c:v>
                </c:pt>
                <c:pt idx="20">
                  <c:v>1278466</c:v>
                </c:pt>
                <c:pt idx="21">
                  <c:v>1300673</c:v>
                </c:pt>
                <c:pt idx="22">
                  <c:v>1327145</c:v>
                </c:pt>
                <c:pt idx="23">
                  <c:v>1353718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F7-4A10-9D2E-2EB3FB7AC1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1156686</c:v>
                </c:pt>
                <c:pt idx="1">
                  <c:v>1185219</c:v>
                </c:pt>
                <c:pt idx="2">
                  <c:v>1203380</c:v>
                </c:pt>
                <c:pt idx="3">
                  <c:v>1222405</c:v>
                </c:pt>
                <c:pt idx="4">
                  <c:v>1238463</c:v>
                </c:pt>
                <c:pt idx="5">
                  <c:v>1258325</c:v>
                </c:pt>
                <c:pt idx="6">
                  <c:v>1278927</c:v>
                </c:pt>
                <c:pt idx="7">
                  <c:v>1299371</c:v>
                </c:pt>
                <c:pt idx="8">
                  <c:v>1322030</c:v>
                </c:pt>
                <c:pt idx="9">
                  <c:v>1342104</c:v>
                </c:pt>
                <c:pt idx="10">
                  <c:v>1363621</c:v>
                </c:pt>
                <c:pt idx="11">
                  <c:v>1385618</c:v>
                </c:pt>
                <c:pt idx="12">
                  <c:v>1403446</c:v>
                </c:pt>
                <c:pt idx="13">
                  <c:v>1427609</c:v>
                </c:pt>
                <c:pt idx="14">
                  <c:v>1449811</c:v>
                </c:pt>
                <c:pt idx="15">
                  <c:v>1476313</c:v>
                </c:pt>
                <c:pt idx="16">
                  <c:v>1509001</c:v>
                </c:pt>
                <c:pt idx="17">
                  <c:v>1539602</c:v>
                </c:pt>
                <c:pt idx="18">
                  <c:v>1568046</c:v>
                </c:pt>
                <c:pt idx="19">
                  <c:v>1594312</c:v>
                </c:pt>
                <c:pt idx="20">
                  <c:v>1622185</c:v>
                </c:pt>
                <c:pt idx="21">
                  <c:v>1655698</c:v>
                </c:pt>
                <c:pt idx="22">
                  <c:v>1686562</c:v>
                </c:pt>
                <c:pt idx="23">
                  <c:v>1712799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F7-4A10-9D2E-2EB3FB7AC1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Deutsche Bank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534321</c:v>
                </c:pt>
                <c:pt idx="1">
                  <c:v>541608</c:v>
                </c:pt>
                <c:pt idx="2">
                  <c:v>546609</c:v>
                </c:pt>
                <c:pt idx="3">
                  <c:v>551235</c:v>
                </c:pt>
                <c:pt idx="4">
                  <c:v>555213</c:v>
                </c:pt>
                <c:pt idx="5">
                  <c:v>563017</c:v>
                </c:pt>
                <c:pt idx="6">
                  <c:v>570920</c:v>
                </c:pt>
                <c:pt idx="7">
                  <c:v>580116</c:v>
                </c:pt>
                <c:pt idx="8">
                  <c:v>590168</c:v>
                </c:pt>
                <c:pt idx="9">
                  <c:v>599425</c:v>
                </c:pt>
                <c:pt idx="10">
                  <c:v>609267</c:v>
                </c:pt>
                <c:pt idx="11">
                  <c:v>623572</c:v>
                </c:pt>
                <c:pt idx="12">
                  <c:v>633828</c:v>
                </c:pt>
                <c:pt idx="13">
                  <c:v>646278</c:v>
                </c:pt>
                <c:pt idx="14">
                  <c:v>658480</c:v>
                </c:pt>
                <c:pt idx="15">
                  <c:v>670124</c:v>
                </c:pt>
                <c:pt idx="16">
                  <c:v>681630</c:v>
                </c:pt>
                <c:pt idx="17">
                  <c:v>693430</c:v>
                </c:pt>
                <c:pt idx="18">
                  <c:v>705736</c:v>
                </c:pt>
                <c:pt idx="19">
                  <c:v>718815</c:v>
                </c:pt>
                <c:pt idx="20">
                  <c:v>732661</c:v>
                </c:pt>
                <c:pt idx="21">
                  <c:v>743278</c:v>
                </c:pt>
                <c:pt idx="22">
                  <c:v>754358</c:v>
                </c:pt>
                <c:pt idx="23">
                  <c:v>764084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F7-4A10-9D2E-2EB3FB7AC1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Goldman Sachs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744872</c:v>
                </c:pt>
                <c:pt idx="1">
                  <c:v>757307</c:v>
                </c:pt>
                <c:pt idx="2">
                  <c:v>767632</c:v>
                </c:pt>
                <c:pt idx="3">
                  <c:v>780492</c:v>
                </c:pt>
                <c:pt idx="4">
                  <c:v>791255</c:v>
                </c:pt>
                <c:pt idx="5">
                  <c:v>802612</c:v>
                </c:pt>
                <c:pt idx="6">
                  <c:v>814592</c:v>
                </c:pt>
                <c:pt idx="7">
                  <c:v>828695</c:v>
                </c:pt>
                <c:pt idx="8">
                  <c:v>842691</c:v>
                </c:pt>
                <c:pt idx="9">
                  <c:v>857003</c:v>
                </c:pt>
                <c:pt idx="10">
                  <c:v>872058</c:v>
                </c:pt>
                <c:pt idx="11">
                  <c:v>887404</c:v>
                </c:pt>
                <c:pt idx="12">
                  <c:v>901518</c:v>
                </c:pt>
                <c:pt idx="13">
                  <c:v>918545</c:v>
                </c:pt>
                <c:pt idx="14">
                  <c:v>933607</c:v>
                </c:pt>
                <c:pt idx="15">
                  <c:v>953903</c:v>
                </c:pt>
                <c:pt idx="16">
                  <c:v>969488</c:v>
                </c:pt>
                <c:pt idx="17">
                  <c:v>985976</c:v>
                </c:pt>
                <c:pt idx="18">
                  <c:v>1007324</c:v>
                </c:pt>
                <c:pt idx="19">
                  <c:v>1047743</c:v>
                </c:pt>
                <c:pt idx="20">
                  <c:v>1081015</c:v>
                </c:pt>
                <c:pt idx="21">
                  <c:v>1105411</c:v>
                </c:pt>
                <c:pt idx="22">
                  <c:v>1129347</c:v>
                </c:pt>
                <c:pt idx="23">
                  <c:v>1149271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F7-4A10-9D2E-2EB3FB7AC19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J.P. Morgan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766224</c:v>
                </c:pt>
                <c:pt idx="1">
                  <c:v>778266</c:v>
                </c:pt>
                <c:pt idx="2">
                  <c:v>788662</c:v>
                </c:pt>
                <c:pt idx="3">
                  <c:v>802482</c:v>
                </c:pt>
                <c:pt idx="4">
                  <c:v>814453</c:v>
                </c:pt>
                <c:pt idx="5">
                  <c:v>826565</c:v>
                </c:pt>
                <c:pt idx="6">
                  <c:v>838487</c:v>
                </c:pt>
                <c:pt idx="7">
                  <c:v>852293</c:v>
                </c:pt>
                <c:pt idx="8">
                  <c:v>868795</c:v>
                </c:pt>
                <c:pt idx="9">
                  <c:v>884949</c:v>
                </c:pt>
                <c:pt idx="10">
                  <c:v>901819</c:v>
                </c:pt>
                <c:pt idx="11">
                  <c:v>917989</c:v>
                </c:pt>
                <c:pt idx="12">
                  <c:v>932132</c:v>
                </c:pt>
                <c:pt idx="13">
                  <c:v>950040</c:v>
                </c:pt>
                <c:pt idx="14">
                  <c:v>967388</c:v>
                </c:pt>
                <c:pt idx="15">
                  <c:v>990095</c:v>
                </c:pt>
                <c:pt idx="16">
                  <c:v>1011220</c:v>
                </c:pt>
                <c:pt idx="17">
                  <c:v>1033474</c:v>
                </c:pt>
                <c:pt idx="18">
                  <c:v>1060921</c:v>
                </c:pt>
                <c:pt idx="19">
                  <c:v>1088987</c:v>
                </c:pt>
                <c:pt idx="20">
                  <c:v>1120190</c:v>
                </c:pt>
                <c:pt idx="21">
                  <c:v>1148395</c:v>
                </c:pt>
                <c:pt idx="22">
                  <c:v>1180442</c:v>
                </c:pt>
                <c:pt idx="23">
                  <c:v>1202554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F7-4A10-9D2E-2EB3FB7AC19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Morgan Stanley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533249</c:v>
                </c:pt>
                <c:pt idx="1">
                  <c:v>544951</c:v>
                </c:pt>
                <c:pt idx="2">
                  <c:v>555230</c:v>
                </c:pt>
                <c:pt idx="3">
                  <c:v>564980</c:v>
                </c:pt>
                <c:pt idx="4">
                  <c:v>573786</c:v>
                </c:pt>
                <c:pt idx="5">
                  <c:v>584865</c:v>
                </c:pt>
                <c:pt idx="6">
                  <c:v>594593</c:v>
                </c:pt>
                <c:pt idx="7">
                  <c:v>605674</c:v>
                </c:pt>
                <c:pt idx="8">
                  <c:v>617337</c:v>
                </c:pt>
                <c:pt idx="9">
                  <c:v>628970</c:v>
                </c:pt>
                <c:pt idx="10">
                  <c:v>641673</c:v>
                </c:pt>
                <c:pt idx="11">
                  <c:v>653110</c:v>
                </c:pt>
                <c:pt idx="12">
                  <c:v>662549</c:v>
                </c:pt>
                <c:pt idx="13">
                  <c:v>677309</c:v>
                </c:pt>
                <c:pt idx="14">
                  <c:v>692125</c:v>
                </c:pt>
                <c:pt idx="15">
                  <c:v>707556</c:v>
                </c:pt>
                <c:pt idx="16">
                  <c:v>718941</c:v>
                </c:pt>
                <c:pt idx="17">
                  <c:v>732443</c:v>
                </c:pt>
                <c:pt idx="18">
                  <c:v>745928</c:v>
                </c:pt>
                <c:pt idx="19">
                  <c:v>760582</c:v>
                </c:pt>
                <c:pt idx="20">
                  <c:v>776818</c:v>
                </c:pt>
                <c:pt idx="21">
                  <c:v>792918</c:v>
                </c:pt>
                <c:pt idx="22">
                  <c:v>811180</c:v>
                </c:pt>
                <c:pt idx="23">
                  <c:v>825639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F7-4A10-9D2E-2EB3FB7AC19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Bank of America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748617</c:v>
                </c:pt>
                <c:pt idx="1">
                  <c:v>760300</c:v>
                </c:pt>
                <c:pt idx="2">
                  <c:v>768119</c:v>
                </c:pt>
                <c:pt idx="3">
                  <c:v>778695</c:v>
                </c:pt>
                <c:pt idx="4">
                  <c:v>787811</c:v>
                </c:pt>
                <c:pt idx="5">
                  <c:v>796270</c:v>
                </c:pt>
                <c:pt idx="6">
                  <c:v>805221</c:v>
                </c:pt>
                <c:pt idx="7">
                  <c:v>814915</c:v>
                </c:pt>
                <c:pt idx="8">
                  <c:v>825101</c:v>
                </c:pt>
                <c:pt idx="9">
                  <c:v>834195</c:v>
                </c:pt>
                <c:pt idx="10">
                  <c:v>844131</c:v>
                </c:pt>
                <c:pt idx="11">
                  <c:v>854452</c:v>
                </c:pt>
                <c:pt idx="12">
                  <c:v>862549</c:v>
                </c:pt>
                <c:pt idx="13">
                  <c:v>873933</c:v>
                </c:pt>
                <c:pt idx="14">
                  <c:v>883997</c:v>
                </c:pt>
                <c:pt idx="15">
                  <c:v>895975</c:v>
                </c:pt>
                <c:pt idx="16">
                  <c:v>910498</c:v>
                </c:pt>
                <c:pt idx="17">
                  <c:v>924853</c:v>
                </c:pt>
                <c:pt idx="18">
                  <c:v>939016</c:v>
                </c:pt>
                <c:pt idx="19">
                  <c:v>954453</c:v>
                </c:pt>
                <c:pt idx="20">
                  <c:v>968697</c:v>
                </c:pt>
                <c:pt idx="21">
                  <c:v>984531</c:v>
                </c:pt>
                <c:pt idx="22">
                  <c:v>999306</c:v>
                </c:pt>
                <c:pt idx="23">
                  <c:v>1012034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F7-4A10-9D2E-2EB3FB7AC19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Credit Suisse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424077</c:v>
                </c:pt>
                <c:pt idx="1">
                  <c:v>430135</c:v>
                </c:pt>
                <c:pt idx="2">
                  <c:v>434787</c:v>
                </c:pt>
                <c:pt idx="3">
                  <c:v>439909</c:v>
                </c:pt>
                <c:pt idx="4">
                  <c:v>444835</c:v>
                </c:pt>
                <c:pt idx="5">
                  <c:v>450507</c:v>
                </c:pt>
                <c:pt idx="6">
                  <c:v>454847</c:v>
                </c:pt>
                <c:pt idx="7">
                  <c:v>459572</c:v>
                </c:pt>
                <c:pt idx="8">
                  <c:v>464218</c:v>
                </c:pt>
                <c:pt idx="9">
                  <c:v>469771</c:v>
                </c:pt>
                <c:pt idx="10">
                  <c:v>476608</c:v>
                </c:pt>
                <c:pt idx="11">
                  <c:v>483198</c:v>
                </c:pt>
                <c:pt idx="12">
                  <c:v>488116</c:v>
                </c:pt>
                <c:pt idx="13">
                  <c:v>493142</c:v>
                </c:pt>
                <c:pt idx="14">
                  <c:v>499197</c:v>
                </c:pt>
                <c:pt idx="15">
                  <c:v>505132</c:v>
                </c:pt>
                <c:pt idx="16">
                  <c:v>510419</c:v>
                </c:pt>
                <c:pt idx="17">
                  <c:v>516007</c:v>
                </c:pt>
                <c:pt idx="18">
                  <c:v>523585</c:v>
                </c:pt>
                <c:pt idx="19">
                  <c:v>531493</c:v>
                </c:pt>
                <c:pt idx="20">
                  <c:v>540295</c:v>
                </c:pt>
                <c:pt idx="21">
                  <c:v>550938</c:v>
                </c:pt>
                <c:pt idx="22">
                  <c:v>560731</c:v>
                </c:pt>
                <c:pt idx="23">
                  <c:v>567311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EF7-4A10-9D2E-2EB3FB7AC19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Wells Fargo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Sheet1!$J$2:$J$25</c:f>
              <c:numCache>
                <c:formatCode>General</c:formatCode>
                <c:ptCount val="24"/>
                <c:pt idx="0">
                  <c:v>539052</c:v>
                </c:pt>
                <c:pt idx="1">
                  <c:v>546283</c:v>
                </c:pt>
                <c:pt idx="2">
                  <c:v>551256</c:v>
                </c:pt>
                <c:pt idx="3">
                  <c:v>556697</c:v>
                </c:pt>
                <c:pt idx="4">
                  <c:v>561549</c:v>
                </c:pt>
                <c:pt idx="5">
                  <c:v>566410</c:v>
                </c:pt>
                <c:pt idx="6">
                  <c:v>571948</c:v>
                </c:pt>
                <c:pt idx="7">
                  <c:v>577908</c:v>
                </c:pt>
                <c:pt idx="8">
                  <c:v>583789</c:v>
                </c:pt>
                <c:pt idx="9">
                  <c:v>589872</c:v>
                </c:pt>
                <c:pt idx="10">
                  <c:v>596788</c:v>
                </c:pt>
                <c:pt idx="11">
                  <c:v>603401</c:v>
                </c:pt>
                <c:pt idx="12">
                  <c:v>608334</c:v>
                </c:pt>
                <c:pt idx="13">
                  <c:v>617096</c:v>
                </c:pt>
                <c:pt idx="14">
                  <c:v>622954</c:v>
                </c:pt>
                <c:pt idx="15">
                  <c:v>629649</c:v>
                </c:pt>
                <c:pt idx="16">
                  <c:v>636459</c:v>
                </c:pt>
                <c:pt idx="17">
                  <c:v>644749</c:v>
                </c:pt>
                <c:pt idx="18">
                  <c:v>655580</c:v>
                </c:pt>
                <c:pt idx="19">
                  <c:v>670592</c:v>
                </c:pt>
                <c:pt idx="20">
                  <c:v>685180</c:v>
                </c:pt>
                <c:pt idx="21">
                  <c:v>696196</c:v>
                </c:pt>
                <c:pt idx="22">
                  <c:v>704556</c:v>
                </c:pt>
                <c:pt idx="23">
                  <c:v>711406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EEF7-4A10-9D2E-2EB3FB7AC19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UBS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Sheet1!$K$2:$K$25</c:f>
              <c:numCache>
                <c:formatCode>General</c:formatCode>
                <c:ptCount val="24"/>
                <c:pt idx="0">
                  <c:v>419898</c:v>
                </c:pt>
                <c:pt idx="1">
                  <c:v>429446</c:v>
                </c:pt>
                <c:pt idx="2">
                  <c:v>437021</c:v>
                </c:pt>
                <c:pt idx="3">
                  <c:v>442827</c:v>
                </c:pt>
                <c:pt idx="4">
                  <c:v>447645</c:v>
                </c:pt>
                <c:pt idx="5">
                  <c:v>453099</c:v>
                </c:pt>
                <c:pt idx="6">
                  <c:v>458712</c:v>
                </c:pt>
                <c:pt idx="7">
                  <c:v>464654</c:v>
                </c:pt>
                <c:pt idx="8">
                  <c:v>470291</c:v>
                </c:pt>
                <c:pt idx="9">
                  <c:v>476002</c:v>
                </c:pt>
                <c:pt idx="10">
                  <c:v>482503</c:v>
                </c:pt>
                <c:pt idx="11">
                  <c:v>488812</c:v>
                </c:pt>
                <c:pt idx="12">
                  <c:v>494448</c:v>
                </c:pt>
                <c:pt idx="13">
                  <c:v>502661</c:v>
                </c:pt>
                <c:pt idx="14">
                  <c:v>509675</c:v>
                </c:pt>
                <c:pt idx="15">
                  <c:v>517149</c:v>
                </c:pt>
                <c:pt idx="16">
                  <c:v>523764</c:v>
                </c:pt>
                <c:pt idx="17">
                  <c:v>531504</c:v>
                </c:pt>
                <c:pt idx="18">
                  <c:v>539220</c:v>
                </c:pt>
                <c:pt idx="19">
                  <c:v>546694</c:v>
                </c:pt>
                <c:pt idx="20">
                  <c:v>555370</c:v>
                </c:pt>
                <c:pt idx="21">
                  <c:v>564612</c:v>
                </c:pt>
                <c:pt idx="22">
                  <c:v>574356</c:v>
                </c:pt>
                <c:pt idx="23">
                  <c:v>582441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EEF7-4A10-9D2E-2EB3FB7AC19B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Standard Chartered Bank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42705</c:v>
                </c:pt>
                <c:pt idx="1">
                  <c:v>42736</c:v>
                </c:pt>
                <c:pt idx="2">
                  <c:v>42767</c:v>
                </c:pt>
                <c:pt idx="3">
                  <c:v>42795</c:v>
                </c:pt>
                <c:pt idx="4">
                  <c:v>42826</c:v>
                </c:pt>
                <c:pt idx="5">
                  <c:v>42856</c:v>
                </c:pt>
                <c:pt idx="6">
                  <c:v>42887</c:v>
                </c:pt>
                <c:pt idx="7">
                  <c:v>42917</c:v>
                </c:pt>
                <c:pt idx="8">
                  <c:v>42948</c:v>
                </c:pt>
                <c:pt idx="9">
                  <c:v>42979</c:v>
                </c:pt>
                <c:pt idx="10">
                  <c:v>43009</c:v>
                </c:pt>
                <c:pt idx="11">
                  <c:v>43040</c:v>
                </c:pt>
                <c:pt idx="12">
                  <c:v>43070</c:v>
                </c:pt>
                <c:pt idx="13">
                  <c:v>43101</c:v>
                </c:pt>
                <c:pt idx="14">
                  <c:v>43132</c:v>
                </c:pt>
                <c:pt idx="15">
                  <c:v>43160</c:v>
                </c:pt>
                <c:pt idx="16">
                  <c:v>43191</c:v>
                </c:pt>
                <c:pt idx="17">
                  <c:v>43221</c:v>
                </c:pt>
                <c:pt idx="18">
                  <c:v>43252</c:v>
                </c:pt>
                <c:pt idx="19">
                  <c:v>43282</c:v>
                </c:pt>
                <c:pt idx="20">
                  <c:v>43313</c:v>
                </c:pt>
                <c:pt idx="21">
                  <c:v>43344</c:v>
                </c:pt>
                <c:pt idx="22">
                  <c:v>43374</c:v>
                </c:pt>
                <c:pt idx="23">
                  <c:v>43405</c:v>
                </c:pt>
              </c:numCache>
            </c:numRef>
          </c:cat>
          <c:val>
            <c:numRef>
              <c:f>Sheet1!$L$2:$L$25</c:f>
              <c:numCache>
                <c:formatCode>General</c:formatCode>
                <c:ptCount val="24"/>
                <c:pt idx="0">
                  <c:v>491750</c:v>
                </c:pt>
                <c:pt idx="1">
                  <c:v>498530</c:v>
                </c:pt>
                <c:pt idx="2">
                  <c:v>504132</c:v>
                </c:pt>
                <c:pt idx="3">
                  <c:v>510745</c:v>
                </c:pt>
                <c:pt idx="4">
                  <c:v>515284</c:v>
                </c:pt>
                <c:pt idx="5">
                  <c:v>524490</c:v>
                </c:pt>
                <c:pt idx="6">
                  <c:v>534401</c:v>
                </c:pt>
                <c:pt idx="7">
                  <c:v>542005</c:v>
                </c:pt>
                <c:pt idx="8">
                  <c:v>549578</c:v>
                </c:pt>
                <c:pt idx="9">
                  <c:v>556515</c:v>
                </c:pt>
                <c:pt idx="10">
                  <c:v>565348</c:v>
                </c:pt>
                <c:pt idx="11">
                  <c:v>597392</c:v>
                </c:pt>
                <c:pt idx="12">
                  <c:v>603218</c:v>
                </c:pt>
                <c:pt idx="13">
                  <c:v>608286</c:v>
                </c:pt>
                <c:pt idx="14">
                  <c:v>614448</c:v>
                </c:pt>
                <c:pt idx="15">
                  <c:v>622625</c:v>
                </c:pt>
                <c:pt idx="16">
                  <c:v>630946</c:v>
                </c:pt>
                <c:pt idx="17">
                  <c:v>638961</c:v>
                </c:pt>
                <c:pt idx="18">
                  <c:v>650962</c:v>
                </c:pt>
                <c:pt idx="19">
                  <c:v>663385</c:v>
                </c:pt>
                <c:pt idx="20">
                  <c:v>674282</c:v>
                </c:pt>
                <c:pt idx="21">
                  <c:v>685104</c:v>
                </c:pt>
                <c:pt idx="22">
                  <c:v>697331</c:v>
                </c:pt>
                <c:pt idx="23">
                  <c:v>707406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EEF7-4A10-9D2E-2EB3FB7AC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534728"/>
        <c:axId val="257535384"/>
      </c:lineChart>
      <c:dateAx>
        <c:axId val="257534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535384"/>
        <c:crosses val="autoZero"/>
        <c:auto val="1"/>
        <c:lblOffset val="100"/>
        <c:baseTimeUnit val="months"/>
      </c:dateAx>
      <c:valAx>
        <c:axId val="25753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53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CB5AC-0B85-4126-95B6-0DF9C0D8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Credit Suisse - Benchmark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8DAB11-0BAB-4559-9D40-431725485A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660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36D65-5E9C-43D5-AE70-21F6FC1F2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8D2A5-D514-4D9A-AB31-4595204E3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1201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Credit Suisse - Benchmark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Credit Suisse - Benchmark</dc:title>
  <dc:creator>Administrator</dc:creator>
  <cp:lastModifiedBy>Administrator</cp:lastModifiedBy>
  <cp:revision>1</cp:revision>
  <dcterms:created xsi:type="dcterms:W3CDTF">2018-12-11T10:28:20Z</dcterms:created>
  <dcterms:modified xsi:type="dcterms:W3CDTF">2018-12-11T10:28:24Z</dcterms:modified>
</cp:coreProperties>
</file>