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FDA46-E2CB-4718-8ABF-B0540BEE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C1628-6095-4C61-AF2D-1F4E58E111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07652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924765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678198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19654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736983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33207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17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#drivenbypassion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143.85082872928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1.1160220994475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144.96685082873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4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#unschlagbar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122.02083333333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79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1.3703703703704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122.74074074074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33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#europeantour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91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#bmwinternationalopen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1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#bmwfriendofthebrand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5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#bmwgolfsport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149.86956521739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150.93913043478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6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#rolexseries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0.36842105263158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178.57894736842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10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#rydercup2018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661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1CED6-3C4D-4B60-92B9-F0A113756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5785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67BB4-DFFD-4039-AB6A-0181AADCE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C52CB-DCAD-452E-B7D8-ED9ACA326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440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610458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76531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093326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251922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080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55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#opendefrance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3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#rydercup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97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#drivetoglory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4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#ddfirishopen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5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0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166.67741935484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1.2903225806452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167.96774193548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79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#bmw2series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26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#holeinone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71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1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8498A-512A-40A4-B34C-BE620D8D7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3465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9C0FA-83D5-4968-9328-65EB15C8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bmw_golfsport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6154F-988F-47E9-925F-879FFAD9F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391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301583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920058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240166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29833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04609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2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#tartanfriday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#aamso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4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#royalbirkdale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0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#theopen2017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1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33161-5961-4E4E-AF59-57ADEA13C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64403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228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bmw_golfsport - 1 of 3</vt:lpstr>
      <vt:lpstr>Instagram Hashtag Detection | bmw_golfsport - 2 of 3</vt:lpstr>
      <vt:lpstr>Instagram Hashtag Detection | bmw_golfsport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bmw_golfsport - 1 of 3</dc:title>
  <dc:creator>Administrator</dc:creator>
  <cp:lastModifiedBy>Administrator</cp:lastModifiedBy>
  <cp:revision>1</cp:revision>
  <dcterms:created xsi:type="dcterms:W3CDTF">2018-10-17T15:26:45Z</dcterms:created>
  <dcterms:modified xsi:type="dcterms:W3CDTF">2018-10-17T15:27:40Z</dcterms:modified>
</cp:coreProperties>
</file>