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41AE7-CA22-49D2-98C7-0DD9B4EF7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BMW Golfsport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2E1A04-B181-48A2-B2DD-090A3C249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78179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6097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38106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292348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8055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38197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3904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81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#DRIVENBYPASSION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134.12546125461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4.7527675276753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13.811808118081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152.69003690037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40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#BMWInternationalOpen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157.14457831325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4.7590361445783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16.578313253012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178.48192771084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6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#Spectacles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52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#IndependanceDay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0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#DDFIrishOpen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2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#BMWPGA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15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#AAMSO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67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6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#BMWGolfsport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1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#MemorableMoments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74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479C5-B88B-4DDA-9A76-F8FD7DC35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53545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A760-9487-4FAF-B233-FCA830E8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BMW Golfsport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8A5FC3-01D4-4FA5-A20A-6A6EC69CD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789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4668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40619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14702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98363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9236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3572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41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0.89655172413793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9.1724137931034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101.93103448276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65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#OnceInALifetime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23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7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8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11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#FedExCup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76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#DRIVETOGLORY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14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0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4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28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EFEC9-5FED-4037-BF1C-98213B121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8101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9CD55-5425-4B43-8829-E579D35F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BMW Golfsport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C8C20E-5A25-44A5-B427-50CBD4004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082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18562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012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797852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24754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3456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2601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92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#DRIVENBYPASSSION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11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#360degrees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187.05084745763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3.6101694915254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25.338983050847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1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#nolayingup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68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#timelapse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48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BC747-8196-4550-8F84-ED45AFA9B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23239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258</Words>
  <Application>Microsoft Office PowerPoint</Application>
  <PresentationFormat>On-screen Show (4:3)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| BMW Golfsport - 1 of 3</vt:lpstr>
      <vt:lpstr>Facebook Hashtag Detection | BMW Golfsport - 2 of 3</vt:lpstr>
      <vt:lpstr>Facebook Hashtag Detection | BMW Golfsport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BMW Golfsport - 1 of 3</dc:title>
  <dc:creator>Administrator</dc:creator>
  <cp:lastModifiedBy>Administrator</cp:lastModifiedBy>
  <cp:revision>1</cp:revision>
  <dcterms:created xsi:type="dcterms:W3CDTF">2018-10-17T15:25:26Z</dcterms:created>
  <dcterms:modified xsi:type="dcterms:W3CDTF">2018-10-17T15:26:41Z</dcterms:modified>
</cp:coreProperties>
</file>