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bmw_golfsport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1.7128945760150001</c:v>
                </c:pt>
                <c:pt idx="1">
                  <c:v>1.9115043358203001</c:v>
                </c:pt>
                <c:pt idx="2">
                  <c:v>1.8331950302782001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D-43C1-9945-553CA521C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983728"/>
        <c:axId val="193251288"/>
      </c:barChart>
      <c:catAx>
        <c:axId val="29098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51288"/>
        <c:crosses val="autoZero"/>
        <c:auto val="1"/>
        <c:lblAlgn val="ctr"/>
        <c:lblOffset val="100"/>
        <c:noMultiLvlLbl val="0"/>
      </c:catAx>
      <c:valAx>
        <c:axId val="19325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8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9CFA-237A-426D-8385-D70B9B27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bmw_golfsport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C3FF64-42E7-472E-89EE-649B96801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683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0F00B-52CF-463A-A61E-0D80E0203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22E78-50B7-4A43-A25B-94FC241D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873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bmw_golfsport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bmw_golfsport</dc:title>
  <dc:creator>Administrator</dc:creator>
  <cp:lastModifiedBy>Administrator</cp:lastModifiedBy>
  <cp:revision>1</cp:revision>
  <dcterms:created xsi:type="dcterms:W3CDTF">2018-10-16T12:31:47Z</dcterms:created>
  <dcterms:modified xsi:type="dcterms:W3CDTF">2018-10-16T12:31:54Z</dcterms:modified>
</cp:coreProperties>
</file>