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bmw_golfsport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B-4F90-BB0C-154A89FFB1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bmw_golfsport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0B-4F90-BB0C-154A89FFB1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bmw_golfsport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0B-4F90-BB0C-154A89FFB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100088"/>
        <c:axId val="155100744"/>
      </c:barChart>
      <c:catAx>
        <c:axId val="15510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00744"/>
        <c:crosses val="autoZero"/>
        <c:auto val="1"/>
        <c:lblAlgn val="ctr"/>
        <c:lblOffset val="100"/>
        <c:noMultiLvlLbl val="0"/>
      </c:catAx>
      <c:valAx>
        <c:axId val="15510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0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7865-D375-4C5C-AD27-DE825B71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bmw_golfsport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90DE64-F908-46EE-B3E6-7C72F9192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4228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5938C-CF7D-4E7F-ABD6-24ABB2A47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24448-F673-438A-9536-135E522E9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462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Type Distribution Per Profile | bmw_golfsport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bmw_golfsport</dc:title>
  <dc:creator>Administrator</dc:creator>
  <cp:lastModifiedBy>Administrator</cp:lastModifiedBy>
  <cp:revision>1</cp:revision>
  <dcterms:created xsi:type="dcterms:W3CDTF">2018-10-16T10:14:46Z</dcterms:created>
  <dcterms:modified xsi:type="dcterms:W3CDTF">2018-10-16T10:14:51Z</dcterms:modified>
</cp:coreProperties>
</file>