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477DC-3BB8-4177-A754-A198BA52F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bmw_golfsport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D7B3C5-76D7-4A09-B703-0A68FB2CEE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086922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202569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404918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216838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335132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90236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42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#drivenbypassion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248.83935742972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1.5180722891566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250.35742971888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37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#bmwgolfsport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248.67829457364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1.5232558139535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250.2015503876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90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#bmw7series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30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#bmwchamps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1.5795454545455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248.82954545455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6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#pgatour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255.86597938144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1.5463917525773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257.41237113402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89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#fedexcup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254.04081632653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1.5204081632653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255.5612244898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42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173.22222222222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88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#bmwinternationalopen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214.40384615385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1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#anniversary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212.53398058252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1.4854368932039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214.01941747573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78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#europeantour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224.53278688525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1.3770491803279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225.90983606557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47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C85F9-BAA5-4C49-9224-7F67737E0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40824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12A06-7AAD-4A34-B35B-9EC7B3661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bmw_golfsport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27027A-9EFE-4A82-94F4-1D1BEE61A7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9958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445423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044017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293906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8400204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1246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5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#gutlaerchenhof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210.2619047619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211.80952380952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730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265.81818181818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267.18181818182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6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#bmwi8roadster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280.58333333333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87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228.23913043478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1.3913043478261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229.63043478261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70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#bmwchampionship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255.78481012658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1.6582278481013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257.44303797468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30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#playoffs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264.28235294118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265.88235294118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1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#philadelphia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255.78481012658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1.6582278481013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257.44303797468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64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#sheerdrivingpleasure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188.53333333333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94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012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401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FD3EE-8E86-4625-B0E1-2E00D6CF45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252277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EC6B4-1E32-4252-819C-583897E23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bmw_golfsport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DD8999-BE8B-40B0-A9BE-E37706CC5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604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038651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143842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929108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1459244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90723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448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#bmwxdrive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53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#betheonewhodares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8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67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#thenortherntrust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88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#officialvehicle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468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8756F-CBFD-424E-A8A4-B4BE623AF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1341620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228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bmw_golfsport - 1 of 3</vt:lpstr>
      <vt:lpstr>Instagram Hashtag Detection | bmw_golfsport - 2 of 3</vt:lpstr>
      <vt:lpstr>Instagram Hashtag Detection | bmw_golfsport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bmw_golfsport - 1 of 3</dc:title>
  <dc:creator>Administrator</dc:creator>
  <cp:lastModifiedBy>Administrator</cp:lastModifiedBy>
  <cp:revision>1</cp:revision>
  <dcterms:created xsi:type="dcterms:W3CDTF">2018-10-16T10:01:05Z</dcterms:created>
  <dcterms:modified xsi:type="dcterms:W3CDTF">2018-10-16T10:02:00Z</dcterms:modified>
</cp:coreProperties>
</file>