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Sheet1!$A$2:$A$123</c:f>
            </c:multiLvlStrRef>
          </c:cat>
          <c:val>
            <c:numRef>
              <c:f>Sheet1!$B$2:$B$123</c:f>
            </c:numRef>
          </c:val>
          <c:smooth val="0"/>
          <c:extLst>
            <c:ext xmlns:c16="http://schemas.microsoft.com/office/drawing/2014/chart" uri="{C3380CC4-5D6E-409C-BE32-E72D297353CC}">
              <c16:uniqueId val="{00000000-350C-4C80-8E0B-25AF94F95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015208"/>
        <c:axId val="284015536"/>
      </c:lineChart>
      <c:catAx>
        <c:axId val="284015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15536"/>
        <c:crosses val="autoZero"/>
        <c:auto val="1"/>
        <c:lblAlgn val="ctr"/>
        <c:lblOffset val="100"/>
        <c:noMultiLvlLbl val="0"/>
      </c:catAx>
      <c:valAx>
        <c:axId val="28401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1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3C355-0112-4694-802F-B02AEB41E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bmw_golfsport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25DC93-0EE9-408D-9318-4BEA763D77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3657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1F53B-71B6-43FC-AAEB-56BB6DB38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0C88F-0300-459B-A919-F6D614227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294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Impressions  | bmw_golfsport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 | bmw_golfsport</dc:title>
  <dc:creator>Administrator</dc:creator>
  <cp:lastModifiedBy>Administrator</cp:lastModifiedBy>
  <cp:revision>1</cp:revision>
  <dcterms:created xsi:type="dcterms:W3CDTF">2018-10-16T09:54:15Z</dcterms:created>
  <dcterms:modified xsi:type="dcterms:W3CDTF">2018-10-16T09:54:19Z</dcterms:modified>
</cp:coreProperties>
</file>