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bmw_golfsport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Sheet1!$A$2:$A$123</c:f>
              <c:numCache>
                <c:formatCode>m/d/yyyy</c:formatCode>
                <c:ptCount val="122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  <c:pt idx="30">
                  <c:v>43282</c:v>
                </c:pt>
                <c:pt idx="31">
                  <c:v>43283</c:v>
                </c:pt>
                <c:pt idx="32">
                  <c:v>43284</c:v>
                </c:pt>
                <c:pt idx="33">
                  <c:v>43285</c:v>
                </c:pt>
                <c:pt idx="34">
                  <c:v>43286</c:v>
                </c:pt>
                <c:pt idx="35">
                  <c:v>43287</c:v>
                </c:pt>
                <c:pt idx="36">
                  <c:v>43288</c:v>
                </c:pt>
                <c:pt idx="37">
                  <c:v>43289</c:v>
                </c:pt>
                <c:pt idx="38">
                  <c:v>43290</c:v>
                </c:pt>
                <c:pt idx="39">
                  <c:v>43291</c:v>
                </c:pt>
                <c:pt idx="40">
                  <c:v>43292</c:v>
                </c:pt>
                <c:pt idx="41">
                  <c:v>43293</c:v>
                </c:pt>
                <c:pt idx="42">
                  <c:v>43294</c:v>
                </c:pt>
                <c:pt idx="43">
                  <c:v>43295</c:v>
                </c:pt>
                <c:pt idx="44">
                  <c:v>43296</c:v>
                </c:pt>
                <c:pt idx="45">
                  <c:v>43297</c:v>
                </c:pt>
                <c:pt idx="46">
                  <c:v>43298</c:v>
                </c:pt>
                <c:pt idx="47">
                  <c:v>43299</c:v>
                </c:pt>
                <c:pt idx="48">
                  <c:v>43300</c:v>
                </c:pt>
                <c:pt idx="49">
                  <c:v>43301</c:v>
                </c:pt>
                <c:pt idx="50">
                  <c:v>43302</c:v>
                </c:pt>
                <c:pt idx="51">
                  <c:v>43303</c:v>
                </c:pt>
                <c:pt idx="52">
                  <c:v>43304</c:v>
                </c:pt>
                <c:pt idx="53">
                  <c:v>43305</c:v>
                </c:pt>
                <c:pt idx="54">
                  <c:v>43306</c:v>
                </c:pt>
                <c:pt idx="55">
                  <c:v>43307</c:v>
                </c:pt>
                <c:pt idx="56">
                  <c:v>43308</c:v>
                </c:pt>
                <c:pt idx="57">
                  <c:v>43309</c:v>
                </c:pt>
                <c:pt idx="58">
                  <c:v>43310</c:v>
                </c:pt>
                <c:pt idx="59">
                  <c:v>43311</c:v>
                </c:pt>
                <c:pt idx="60">
                  <c:v>43312</c:v>
                </c:pt>
                <c:pt idx="61">
                  <c:v>43313</c:v>
                </c:pt>
                <c:pt idx="62">
                  <c:v>43314</c:v>
                </c:pt>
                <c:pt idx="63">
                  <c:v>43315</c:v>
                </c:pt>
                <c:pt idx="64">
                  <c:v>43316</c:v>
                </c:pt>
                <c:pt idx="65">
                  <c:v>43317</c:v>
                </c:pt>
                <c:pt idx="66">
                  <c:v>43318</c:v>
                </c:pt>
                <c:pt idx="67">
                  <c:v>43319</c:v>
                </c:pt>
                <c:pt idx="68">
                  <c:v>43320</c:v>
                </c:pt>
                <c:pt idx="69">
                  <c:v>43321</c:v>
                </c:pt>
                <c:pt idx="70">
                  <c:v>43322</c:v>
                </c:pt>
                <c:pt idx="71">
                  <c:v>43323</c:v>
                </c:pt>
                <c:pt idx="72">
                  <c:v>43324</c:v>
                </c:pt>
                <c:pt idx="73">
                  <c:v>43325</c:v>
                </c:pt>
                <c:pt idx="74">
                  <c:v>43326</c:v>
                </c:pt>
                <c:pt idx="75">
                  <c:v>43327</c:v>
                </c:pt>
                <c:pt idx="76">
                  <c:v>43328</c:v>
                </c:pt>
                <c:pt idx="77">
                  <c:v>43329</c:v>
                </c:pt>
                <c:pt idx="78">
                  <c:v>43330</c:v>
                </c:pt>
                <c:pt idx="79">
                  <c:v>43331</c:v>
                </c:pt>
                <c:pt idx="80">
                  <c:v>43332</c:v>
                </c:pt>
                <c:pt idx="81">
                  <c:v>43333</c:v>
                </c:pt>
                <c:pt idx="82">
                  <c:v>43334</c:v>
                </c:pt>
                <c:pt idx="83">
                  <c:v>43335</c:v>
                </c:pt>
                <c:pt idx="84">
                  <c:v>43336</c:v>
                </c:pt>
                <c:pt idx="85">
                  <c:v>43337</c:v>
                </c:pt>
                <c:pt idx="86">
                  <c:v>43338</c:v>
                </c:pt>
                <c:pt idx="87">
                  <c:v>43339</c:v>
                </c:pt>
                <c:pt idx="88">
                  <c:v>43340</c:v>
                </c:pt>
                <c:pt idx="89">
                  <c:v>43341</c:v>
                </c:pt>
                <c:pt idx="90">
                  <c:v>43342</c:v>
                </c:pt>
                <c:pt idx="91">
                  <c:v>43343</c:v>
                </c:pt>
                <c:pt idx="92">
                  <c:v>43344</c:v>
                </c:pt>
                <c:pt idx="93">
                  <c:v>43345</c:v>
                </c:pt>
                <c:pt idx="94">
                  <c:v>43346</c:v>
                </c:pt>
                <c:pt idx="95">
                  <c:v>43347</c:v>
                </c:pt>
                <c:pt idx="96">
                  <c:v>43348</c:v>
                </c:pt>
                <c:pt idx="97">
                  <c:v>43349</c:v>
                </c:pt>
                <c:pt idx="98">
                  <c:v>43350</c:v>
                </c:pt>
                <c:pt idx="99">
                  <c:v>43351</c:v>
                </c:pt>
                <c:pt idx="100">
                  <c:v>43352</c:v>
                </c:pt>
                <c:pt idx="101">
                  <c:v>43353</c:v>
                </c:pt>
                <c:pt idx="102">
                  <c:v>43354</c:v>
                </c:pt>
                <c:pt idx="103">
                  <c:v>43355</c:v>
                </c:pt>
                <c:pt idx="104">
                  <c:v>43356</c:v>
                </c:pt>
                <c:pt idx="105">
                  <c:v>43357</c:v>
                </c:pt>
                <c:pt idx="106">
                  <c:v>43358</c:v>
                </c:pt>
                <c:pt idx="107">
                  <c:v>43359</c:v>
                </c:pt>
                <c:pt idx="108">
                  <c:v>43360</c:v>
                </c:pt>
                <c:pt idx="109">
                  <c:v>43361</c:v>
                </c:pt>
                <c:pt idx="110">
                  <c:v>43362</c:v>
                </c:pt>
                <c:pt idx="111">
                  <c:v>43363</c:v>
                </c:pt>
                <c:pt idx="112">
                  <c:v>43364</c:v>
                </c:pt>
                <c:pt idx="113">
                  <c:v>43365</c:v>
                </c:pt>
                <c:pt idx="114">
                  <c:v>43366</c:v>
                </c:pt>
                <c:pt idx="115">
                  <c:v>43367</c:v>
                </c:pt>
                <c:pt idx="116">
                  <c:v>43368</c:v>
                </c:pt>
                <c:pt idx="117">
                  <c:v>43369</c:v>
                </c:pt>
                <c:pt idx="118">
                  <c:v>43370</c:v>
                </c:pt>
                <c:pt idx="119">
                  <c:v>43371</c:v>
                </c:pt>
                <c:pt idx="120">
                  <c:v>43372</c:v>
                </c:pt>
                <c:pt idx="121">
                  <c:v>43373</c:v>
                </c:pt>
              </c:numCache>
            </c:numRef>
          </c:cat>
          <c:val>
            <c:numRef>
              <c:f>Sheet1!$B$2:$B$123</c:f>
              <c:numCache>
                <c:formatCode>General</c:formatCode>
                <c:ptCount val="122"/>
                <c:pt idx="0">
                  <c:v>11528</c:v>
                </c:pt>
                <c:pt idx="1">
                  <c:v>11528</c:v>
                </c:pt>
                <c:pt idx="2">
                  <c:v>11549</c:v>
                </c:pt>
                <c:pt idx="3">
                  <c:v>11567</c:v>
                </c:pt>
                <c:pt idx="4">
                  <c:v>11593</c:v>
                </c:pt>
                <c:pt idx="5">
                  <c:v>11615</c:v>
                </c:pt>
                <c:pt idx="6">
                  <c:v>11637</c:v>
                </c:pt>
                <c:pt idx="7">
                  <c:v>11637</c:v>
                </c:pt>
                <c:pt idx="8">
                  <c:v>11669</c:v>
                </c:pt>
                <c:pt idx="9">
                  <c:v>11712</c:v>
                </c:pt>
                <c:pt idx="10">
                  <c:v>11759</c:v>
                </c:pt>
                <c:pt idx="11">
                  <c:v>11787</c:v>
                </c:pt>
                <c:pt idx="12">
                  <c:v>11811</c:v>
                </c:pt>
                <c:pt idx="13">
                  <c:v>11851</c:v>
                </c:pt>
                <c:pt idx="14">
                  <c:v>11876</c:v>
                </c:pt>
                <c:pt idx="15">
                  <c:v>11888</c:v>
                </c:pt>
                <c:pt idx="16">
                  <c:v>11885</c:v>
                </c:pt>
                <c:pt idx="17">
                  <c:v>11944</c:v>
                </c:pt>
                <c:pt idx="18">
                  <c:v>12146</c:v>
                </c:pt>
                <c:pt idx="19">
                  <c:v>12652</c:v>
                </c:pt>
                <c:pt idx="20">
                  <c:v>12702</c:v>
                </c:pt>
                <c:pt idx="21">
                  <c:v>12710</c:v>
                </c:pt>
                <c:pt idx="22">
                  <c:v>12808</c:v>
                </c:pt>
                <c:pt idx="23">
                  <c:v>12889</c:v>
                </c:pt>
                <c:pt idx="24">
                  <c:v>12967</c:v>
                </c:pt>
                <c:pt idx="25">
                  <c:v>12996</c:v>
                </c:pt>
                <c:pt idx="26">
                  <c:v>13014</c:v>
                </c:pt>
                <c:pt idx="27">
                  <c:v>13022</c:v>
                </c:pt>
                <c:pt idx="28">
                  <c:v>13041</c:v>
                </c:pt>
                <c:pt idx="29">
                  <c:v>13054</c:v>
                </c:pt>
                <c:pt idx="30">
                  <c:v>13077</c:v>
                </c:pt>
                <c:pt idx="31">
                  <c:v>13083</c:v>
                </c:pt>
                <c:pt idx="32">
                  <c:v>13112</c:v>
                </c:pt>
                <c:pt idx="33">
                  <c:v>13132</c:v>
                </c:pt>
                <c:pt idx="34">
                  <c:v>13147</c:v>
                </c:pt>
                <c:pt idx="35">
                  <c:v>13174</c:v>
                </c:pt>
                <c:pt idx="36">
                  <c:v>13207</c:v>
                </c:pt>
                <c:pt idx="37">
                  <c:v>13241</c:v>
                </c:pt>
                <c:pt idx="38">
                  <c:v>13269</c:v>
                </c:pt>
                <c:pt idx="39">
                  <c:v>13377</c:v>
                </c:pt>
                <c:pt idx="40">
                  <c:v>13422</c:v>
                </c:pt>
                <c:pt idx="41">
                  <c:v>13429</c:v>
                </c:pt>
                <c:pt idx="42">
                  <c:v>13437</c:v>
                </c:pt>
                <c:pt idx="43">
                  <c:v>13446</c:v>
                </c:pt>
                <c:pt idx="44">
                  <c:v>13458</c:v>
                </c:pt>
                <c:pt idx="45">
                  <c:v>13479</c:v>
                </c:pt>
                <c:pt idx="46">
                  <c:v>13500</c:v>
                </c:pt>
                <c:pt idx="47">
                  <c:v>13526</c:v>
                </c:pt>
                <c:pt idx="48">
                  <c:v>13551</c:v>
                </c:pt>
                <c:pt idx="49">
                  <c:v>13596</c:v>
                </c:pt>
                <c:pt idx="50">
                  <c:v>13628</c:v>
                </c:pt>
                <c:pt idx="51">
                  <c:v>13672</c:v>
                </c:pt>
                <c:pt idx="52">
                  <c:v>13764</c:v>
                </c:pt>
                <c:pt idx="53">
                  <c:v>13782</c:v>
                </c:pt>
                <c:pt idx="54">
                  <c:v>13804</c:v>
                </c:pt>
                <c:pt idx="55">
                  <c:v>13817</c:v>
                </c:pt>
                <c:pt idx="56">
                  <c:v>13840</c:v>
                </c:pt>
                <c:pt idx="57">
                  <c:v>13854</c:v>
                </c:pt>
                <c:pt idx="58">
                  <c:v>13883</c:v>
                </c:pt>
                <c:pt idx="59">
                  <c:v>13898</c:v>
                </c:pt>
                <c:pt idx="60">
                  <c:v>13905</c:v>
                </c:pt>
                <c:pt idx="61">
                  <c:v>13908</c:v>
                </c:pt>
                <c:pt idx="62">
                  <c:v>13915</c:v>
                </c:pt>
                <c:pt idx="63">
                  <c:v>13931</c:v>
                </c:pt>
                <c:pt idx="64">
                  <c:v>13947</c:v>
                </c:pt>
                <c:pt idx="65">
                  <c:v>13972</c:v>
                </c:pt>
                <c:pt idx="66">
                  <c:v>13991</c:v>
                </c:pt>
                <c:pt idx="67">
                  <c:v>14014</c:v>
                </c:pt>
                <c:pt idx="68">
                  <c:v>14030</c:v>
                </c:pt>
                <c:pt idx="69">
                  <c:v>14039</c:v>
                </c:pt>
                <c:pt idx="70">
                  <c:v>14055</c:v>
                </c:pt>
                <c:pt idx="71">
                  <c:v>14060</c:v>
                </c:pt>
                <c:pt idx="72">
                  <c:v>14083</c:v>
                </c:pt>
                <c:pt idx="73">
                  <c:v>14083</c:v>
                </c:pt>
                <c:pt idx="74">
                  <c:v>14108</c:v>
                </c:pt>
                <c:pt idx="75">
                  <c:v>14126</c:v>
                </c:pt>
                <c:pt idx="76">
                  <c:v>14147</c:v>
                </c:pt>
                <c:pt idx="77">
                  <c:v>14172</c:v>
                </c:pt>
                <c:pt idx="78">
                  <c:v>14185</c:v>
                </c:pt>
                <c:pt idx="79">
                  <c:v>14207</c:v>
                </c:pt>
                <c:pt idx="80">
                  <c:v>14235</c:v>
                </c:pt>
                <c:pt idx="81">
                  <c:v>14245</c:v>
                </c:pt>
                <c:pt idx="82">
                  <c:v>14258</c:v>
                </c:pt>
                <c:pt idx="83">
                  <c:v>14285</c:v>
                </c:pt>
                <c:pt idx="84">
                  <c:v>14315</c:v>
                </c:pt>
                <c:pt idx="85">
                  <c:v>14351</c:v>
                </c:pt>
                <c:pt idx="86">
                  <c:v>14383</c:v>
                </c:pt>
                <c:pt idx="87">
                  <c:v>14410</c:v>
                </c:pt>
                <c:pt idx="88">
                  <c:v>14423</c:v>
                </c:pt>
                <c:pt idx="89">
                  <c:v>14466</c:v>
                </c:pt>
                <c:pt idx="90">
                  <c:v>14516</c:v>
                </c:pt>
                <c:pt idx="91">
                  <c:v>14529</c:v>
                </c:pt>
                <c:pt idx="92">
                  <c:v>14541</c:v>
                </c:pt>
                <c:pt idx="93">
                  <c:v>14548</c:v>
                </c:pt>
                <c:pt idx="94">
                  <c:v>14591</c:v>
                </c:pt>
                <c:pt idx="95">
                  <c:v>14630</c:v>
                </c:pt>
                <c:pt idx="96">
                  <c:v>14752</c:v>
                </c:pt>
                <c:pt idx="97">
                  <c:v>15153</c:v>
                </c:pt>
                <c:pt idx="98">
                  <c:v>15246</c:v>
                </c:pt>
                <c:pt idx="99">
                  <c:v>15302</c:v>
                </c:pt>
                <c:pt idx="100">
                  <c:v>16183</c:v>
                </c:pt>
                <c:pt idx="101">
                  <c:v>16839</c:v>
                </c:pt>
                <c:pt idx="102">
                  <c:v>16953</c:v>
                </c:pt>
                <c:pt idx="103">
                  <c:v>16993</c:v>
                </c:pt>
                <c:pt idx="104">
                  <c:v>17017</c:v>
                </c:pt>
                <c:pt idx="105">
                  <c:v>17028</c:v>
                </c:pt>
                <c:pt idx="106">
                  <c:v>17037</c:v>
                </c:pt>
                <c:pt idx="107">
                  <c:v>17056</c:v>
                </c:pt>
                <c:pt idx="108">
                  <c:v>17089</c:v>
                </c:pt>
                <c:pt idx="109">
                  <c:v>17099</c:v>
                </c:pt>
                <c:pt idx="110">
                  <c:v>17109</c:v>
                </c:pt>
                <c:pt idx="111">
                  <c:v>17135</c:v>
                </c:pt>
                <c:pt idx="112">
                  <c:v>17158</c:v>
                </c:pt>
                <c:pt idx="113">
                  <c:v>17165</c:v>
                </c:pt>
                <c:pt idx="114">
                  <c:v>17236</c:v>
                </c:pt>
                <c:pt idx="115">
                  <c:v>17269</c:v>
                </c:pt>
                <c:pt idx="116">
                  <c:v>17282</c:v>
                </c:pt>
                <c:pt idx="117">
                  <c:v>17328</c:v>
                </c:pt>
                <c:pt idx="118">
                  <c:v>17367</c:v>
                </c:pt>
                <c:pt idx="119">
                  <c:v>17447</c:v>
                </c:pt>
                <c:pt idx="120">
                  <c:v>17499</c:v>
                </c:pt>
                <c:pt idx="121">
                  <c:v>17537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49-46E7-8C84-E0F40A9B1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395752"/>
        <c:axId val="293392144"/>
      </c:lineChart>
      <c:dateAx>
        <c:axId val="293395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92144"/>
        <c:crosses val="autoZero"/>
        <c:auto val="1"/>
        <c:lblOffset val="100"/>
        <c:baseTimeUnit val="days"/>
      </c:dateAx>
      <c:valAx>
        <c:axId val="29339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9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F690E-AC7A-49EA-B871-02EEB210F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bmw_golfsport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7239BC-DEDF-4C79-A580-280B584AC6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1042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B5029-0BC9-4B7A-B5F6-43B5D2D77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0B5984-62A9-40A3-B194-078DFBE26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002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bmw_golfsport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bmw_golfsport</dc:title>
  <dc:creator>Administrator</dc:creator>
  <cp:lastModifiedBy>Administrator</cp:lastModifiedBy>
  <cp:revision>1</cp:revision>
  <dcterms:created xsi:type="dcterms:W3CDTF">2018-10-16T09:50:14Z</dcterms:created>
  <dcterms:modified xsi:type="dcterms:W3CDTF">2018-10-16T09:50:22Z</dcterms:modified>
</cp:coreProperties>
</file>